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handoutMasterIdLst>
    <p:handoutMasterId r:id="rId203"/>
  </p:handoutMasterIdLst>
  <p:sldIdLst>
    <p:sldId id="256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30" r:id="rId72"/>
    <p:sldId id="331" r:id="rId73"/>
    <p:sldId id="332" r:id="rId74"/>
    <p:sldId id="333" r:id="rId75"/>
    <p:sldId id="334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2" r:id="rId91"/>
    <p:sldId id="354" r:id="rId92"/>
    <p:sldId id="355" r:id="rId93"/>
    <p:sldId id="356" r:id="rId94"/>
    <p:sldId id="357" r:id="rId95"/>
    <p:sldId id="358" r:id="rId96"/>
    <p:sldId id="359" r:id="rId97"/>
    <p:sldId id="360" r:id="rId98"/>
    <p:sldId id="363" r:id="rId99"/>
    <p:sldId id="364" r:id="rId100"/>
    <p:sldId id="365" r:id="rId101"/>
    <p:sldId id="368" r:id="rId102"/>
    <p:sldId id="369" r:id="rId103"/>
    <p:sldId id="370" r:id="rId104"/>
    <p:sldId id="371" r:id="rId105"/>
    <p:sldId id="372" r:id="rId106"/>
    <p:sldId id="373" r:id="rId107"/>
    <p:sldId id="374" r:id="rId108"/>
    <p:sldId id="376" r:id="rId109"/>
    <p:sldId id="378" r:id="rId110"/>
    <p:sldId id="379" r:id="rId111"/>
    <p:sldId id="380" r:id="rId112"/>
    <p:sldId id="381" r:id="rId113"/>
    <p:sldId id="382" r:id="rId114"/>
    <p:sldId id="383" r:id="rId115"/>
    <p:sldId id="384" r:id="rId116"/>
    <p:sldId id="385" r:id="rId117"/>
    <p:sldId id="386" r:id="rId118"/>
    <p:sldId id="387" r:id="rId119"/>
    <p:sldId id="388" r:id="rId120"/>
    <p:sldId id="389" r:id="rId121"/>
    <p:sldId id="391" r:id="rId122"/>
    <p:sldId id="394" r:id="rId123"/>
    <p:sldId id="395" r:id="rId124"/>
    <p:sldId id="396" r:id="rId125"/>
    <p:sldId id="397" r:id="rId126"/>
    <p:sldId id="398" r:id="rId127"/>
    <p:sldId id="399" r:id="rId128"/>
    <p:sldId id="400" r:id="rId129"/>
    <p:sldId id="401" r:id="rId130"/>
    <p:sldId id="402" r:id="rId131"/>
    <p:sldId id="403" r:id="rId132"/>
    <p:sldId id="404" r:id="rId133"/>
    <p:sldId id="405" r:id="rId134"/>
    <p:sldId id="406" r:id="rId135"/>
    <p:sldId id="407" r:id="rId136"/>
    <p:sldId id="408" r:id="rId137"/>
    <p:sldId id="409" r:id="rId138"/>
    <p:sldId id="410" r:id="rId139"/>
    <p:sldId id="411" r:id="rId140"/>
    <p:sldId id="412" r:id="rId141"/>
    <p:sldId id="413" r:id="rId142"/>
    <p:sldId id="414" r:id="rId143"/>
    <p:sldId id="415" r:id="rId144"/>
    <p:sldId id="416" r:id="rId145"/>
    <p:sldId id="417" r:id="rId146"/>
    <p:sldId id="418" r:id="rId147"/>
    <p:sldId id="419" r:id="rId148"/>
    <p:sldId id="420" r:id="rId149"/>
    <p:sldId id="421" r:id="rId150"/>
    <p:sldId id="422" r:id="rId151"/>
    <p:sldId id="423" r:id="rId152"/>
    <p:sldId id="424" r:id="rId153"/>
    <p:sldId id="425" r:id="rId154"/>
    <p:sldId id="426" r:id="rId155"/>
    <p:sldId id="427" r:id="rId156"/>
    <p:sldId id="428" r:id="rId157"/>
    <p:sldId id="429" r:id="rId158"/>
    <p:sldId id="430" r:id="rId159"/>
    <p:sldId id="431" r:id="rId160"/>
    <p:sldId id="432" r:id="rId161"/>
    <p:sldId id="433" r:id="rId162"/>
    <p:sldId id="434" r:id="rId163"/>
    <p:sldId id="435" r:id="rId164"/>
    <p:sldId id="436" r:id="rId165"/>
    <p:sldId id="437" r:id="rId166"/>
    <p:sldId id="438" r:id="rId167"/>
    <p:sldId id="439" r:id="rId168"/>
    <p:sldId id="440" r:id="rId169"/>
    <p:sldId id="441" r:id="rId170"/>
    <p:sldId id="442" r:id="rId171"/>
    <p:sldId id="443" r:id="rId172"/>
    <p:sldId id="444" r:id="rId173"/>
    <p:sldId id="445" r:id="rId174"/>
    <p:sldId id="446" r:id="rId175"/>
    <p:sldId id="447" r:id="rId176"/>
    <p:sldId id="448" r:id="rId177"/>
    <p:sldId id="449" r:id="rId178"/>
    <p:sldId id="450" r:id="rId179"/>
    <p:sldId id="451" r:id="rId180"/>
    <p:sldId id="452" r:id="rId181"/>
    <p:sldId id="453" r:id="rId182"/>
    <p:sldId id="454" r:id="rId183"/>
    <p:sldId id="455" r:id="rId184"/>
    <p:sldId id="456" r:id="rId185"/>
    <p:sldId id="457" r:id="rId186"/>
    <p:sldId id="458" r:id="rId187"/>
    <p:sldId id="459" r:id="rId188"/>
    <p:sldId id="460" r:id="rId189"/>
    <p:sldId id="462" r:id="rId190"/>
    <p:sldId id="463" r:id="rId191"/>
    <p:sldId id="464" r:id="rId192"/>
    <p:sldId id="465" r:id="rId193"/>
    <p:sldId id="466" r:id="rId194"/>
    <p:sldId id="467" r:id="rId195"/>
    <p:sldId id="468" r:id="rId196"/>
    <p:sldId id="469" r:id="rId197"/>
    <p:sldId id="470" r:id="rId198"/>
    <p:sldId id="471" r:id="rId199"/>
    <p:sldId id="472" r:id="rId200"/>
    <p:sldId id="473" r:id="rId201"/>
    <p:sldId id="474" r:id="rId202"/>
  </p:sldIdLst>
  <p:sldSz cx="9906000" cy="6858000" type="A4"/>
  <p:notesSz cx="6797675" cy="9928225"/>
  <p:custDataLst>
    <p:tags r:id="rId20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 userDrawn="1">
          <p15:clr>
            <a:srgbClr val="A4A3A4"/>
          </p15:clr>
        </p15:guide>
        <p15:guide id="2" pos="31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781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787" y="120"/>
      </p:cViewPr>
      <p:guideLst>
        <p:guide orient="horz" pos="2164"/>
        <p:guide pos="3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7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6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5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notesMaster" Target="notesMasters/notesMaster1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7" Type="http://schemas.openxmlformats.org/officeDocument/2006/relationships/tags" Target="tags/tag867.xml"/><Relationship Id="rId206" Type="http://schemas.openxmlformats.org/officeDocument/2006/relationships/tableStyles" Target="tableStyles.xml"/><Relationship Id="rId205" Type="http://schemas.openxmlformats.org/officeDocument/2006/relationships/viewProps" Target="viewProps.xml"/><Relationship Id="rId204" Type="http://schemas.openxmlformats.org/officeDocument/2006/relationships/presProps" Target="presProps.xml"/><Relationship Id="rId203" Type="http://schemas.openxmlformats.org/officeDocument/2006/relationships/handoutMaster" Target="handoutMasters/handoutMaster1.xml"/><Relationship Id="rId202" Type="http://schemas.openxmlformats.org/officeDocument/2006/relationships/slide" Target="slides/slide199.xml"/><Relationship Id="rId201" Type="http://schemas.openxmlformats.org/officeDocument/2006/relationships/slide" Target="slides/slide198.xml"/><Relationship Id="rId200" Type="http://schemas.openxmlformats.org/officeDocument/2006/relationships/slide" Target="slides/slide197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9" Type="http://schemas.openxmlformats.org/officeDocument/2006/relationships/slide" Target="slides/slide196.xml"/><Relationship Id="rId198" Type="http://schemas.openxmlformats.org/officeDocument/2006/relationships/slide" Target="slides/slide195.xml"/><Relationship Id="rId197" Type="http://schemas.openxmlformats.org/officeDocument/2006/relationships/slide" Target="slides/slide194.xml"/><Relationship Id="rId196" Type="http://schemas.openxmlformats.org/officeDocument/2006/relationships/slide" Target="slides/slide193.xml"/><Relationship Id="rId195" Type="http://schemas.openxmlformats.org/officeDocument/2006/relationships/slide" Target="slides/slide192.xml"/><Relationship Id="rId194" Type="http://schemas.openxmlformats.org/officeDocument/2006/relationships/slide" Target="slides/slide191.xml"/><Relationship Id="rId193" Type="http://schemas.openxmlformats.org/officeDocument/2006/relationships/slide" Target="slides/slide190.xml"/><Relationship Id="rId192" Type="http://schemas.openxmlformats.org/officeDocument/2006/relationships/slide" Target="slides/slide189.xml"/><Relationship Id="rId191" Type="http://schemas.openxmlformats.org/officeDocument/2006/relationships/slide" Target="slides/slide188.xml"/><Relationship Id="rId190" Type="http://schemas.openxmlformats.org/officeDocument/2006/relationships/slide" Target="slides/slide187.xml"/><Relationship Id="rId19" Type="http://schemas.openxmlformats.org/officeDocument/2006/relationships/slide" Target="slides/slide17.xml"/><Relationship Id="rId189" Type="http://schemas.openxmlformats.org/officeDocument/2006/relationships/slide" Target="slides/slide186.xml"/><Relationship Id="rId188" Type="http://schemas.openxmlformats.org/officeDocument/2006/relationships/slide" Target="slides/slide185.xml"/><Relationship Id="rId187" Type="http://schemas.openxmlformats.org/officeDocument/2006/relationships/slide" Target="slides/slide184.xml"/><Relationship Id="rId186" Type="http://schemas.openxmlformats.org/officeDocument/2006/relationships/slide" Target="slides/slide183.xml"/><Relationship Id="rId185" Type="http://schemas.openxmlformats.org/officeDocument/2006/relationships/slide" Target="slides/slide182.xml"/><Relationship Id="rId184" Type="http://schemas.openxmlformats.org/officeDocument/2006/relationships/slide" Target="slides/slide181.xml"/><Relationship Id="rId183" Type="http://schemas.openxmlformats.org/officeDocument/2006/relationships/slide" Target="slides/slide180.xml"/><Relationship Id="rId182" Type="http://schemas.openxmlformats.org/officeDocument/2006/relationships/slide" Target="slides/slide179.xml"/><Relationship Id="rId181" Type="http://schemas.openxmlformats.org/officeDocument/2006/relationships/slide" Target="slides/slide178.xml"/><Relationship Id="rId180" Type="http://schemas.openxmlformats.org/officeDocument/2006/relationships/slide" Target="slides/slide177.xml"/><Relationship Id="rId18" Type="http://schemas.openxmlformats.org/officeDocument/2006/relationships/slide" Target="slides/slide16.xml"/><Relationship Id="rId179" Type="http://schemas.openxmlformats.org/officeDocument/2006/relationships/slide" Target="slides/slide176.xml"/><Relationship Id="rId178" Type="http://schemas.openxmlformats.org/officeDocument/2006/relationships/slide" Target="slides/slide175.xml"/><Relationship Id="rId177" Type="http://schemas.openxmlformats.org/officeDocument/2006/relationships/slide" Target="slides/slide174.xml"/><Relationship Id="rId176" Type="http://schemas.openxmlformats.org/officeDocument/2006/relationships/slide" Target="slides/slide173.xml"/><Relationship Id="rId175" Type="http://schemas.openxmlformats.org/officeDocument/2006/relationships/slide" Target="slides/slide172.xml"/><Relationship Id="rId174" Type="http://schemas.openxmlformats.org/officeDocument/2006/relationships/slide" Target="slides/slide171.xml"/><Relationship Id="rId173" Type="http://schemas.openxmlformats.org/officeDocument/2006/relationships/slide" Target="slides/slide170.xml"/><Relationship Id="rId172" Type="http://schemas.openxmlformats.org/officeDocument/2006/relationships/slide" Target="slides/slide169.xml"/><Relationship Id="rId171" Type="http://schemas.openxmlformats.org/officeDocument/2006/relationships/slide" Target="slides/slide168.xml"/><Relationship Id="rId170" Type="http://schemas.openxmlformats.org/officeDocument/2006/relationships/slide" Target="slides/slide167.xml"/><Relationship Id="rId17" Type="http://schemas.openxmlformats.org/officeDocument/2006/relationships/slide" Target="slides/slide15.xml"/><Relationship Id="rId169" Type="http://schemas.openxmlformats.org/officeDocument/2006/relationships/slide" Target="slides/slide166.xml"/><Relationship Id="rId168" Type="http://schemas.openxmlformats.org/officeDocument/2006/relationships/slide" Target="slides/slide165.xml"/><Relationship Id="rId167" Type="http://schemas.openxmlformats.org/officeDocument/2006/relationships/slide" Target="slides/slide164.xml"/><Relationship Id="rId166" Type="http://schemas.openxmlformats.org/officeDocument/2006/relationships/slide" Target="slides/slide163.xml"/><Relationship Id="rId165" Type="http://schemas.openxmlformats.org/officeDocument/2006/relationships/slide" Target="slides/slide162.xml"/><Relationship Id="rId164" Type="http://schemas.openxmlformats.org/officeDocument/2006/relationships/slide" Target="slides/slide161.xml"/><Relationship Id="rId163" Type="http://schemas.openxmlformats.org/officeDocument/2006/relationships/slide" Target="slides/slide160.xml"/><Relationship Id="rId162" Type="http://schemas.openxmlformats.org/officeDocument/2006/relationships/slide" Target="slides/slide159.xml"/><Relationship Id="rId161" Type="http://schemas.openxmlformats.org/officeDocument/2006/relationships/slide" Target="slides/slide158.xml"/><Relationship Id="rId160" Type="http://schemas.openxmlformats.org/officeDocument/2006/relationships/slide" Target="slides/slide157.xml"/><Relationship Id="rId16" Type="http://schemas.openxmlformats.org/officeDocument/2006/relationships/slide" Target="slides/slide14.xml"/><Relationship Id="rId159" Type="http://schemas.openxmlformats.org/officeDocument/2006/relationships/slide" Target="slides/slide156.xml"/><Relationship Id="rId158" Type="http://schemas.openxmlformats.org/officeDocument/2006/relationships/slide" Target="slides/slide155.xml"/><Relationship Id="rId157" Type="http://schemas.openxmlformats.org/officeDocument/2006/relationships/slide" Target="slides/slide154.xml"/><Relationship Id="rId156" Type="http://schemas.openxmlformats.org/officeDocument/2006/relationships/slide" Target="slides/slide153.xml"/><Relationship Id="rId155" Type="http://schemas.openxmlformats.org/officeDocument/2006/relationships/slide" Target="slides/slide152.xml"/><Relationship Id="rId154" Type="http://schemas.openxmlformats.org/officeDocument/2006/relationships/slide" Target="slides/slide151.xml"/><Relationship Id="rId153" Type="http://schemas.openxmlformats.org/officeDocument/2006/relationships/slide" Target="slides/slide150.xml"/><Relationship Id="rId152" Type="http://schemas.openxmlformats.org/officeDocument/2006/relationships/slide" Target="slides/slide149.xml"/><Relationship Id="rId151" Type="http://schemas.openxmlformats.org/officeDocument/2006/relationships/slide" Target="slides/slide148.xml"/><Relationship Id="rId150" Type="http://schemas.openxmlformats.org/officeDocument/2006/relationships/slide" Target="slides/slide147.xml"/><Relationship Id="rId15" Type="http://schemas.openxmlformats.org/officeDocument/2006/relationships/slide" Target="slides/slide13.xml"/><Relationship Id="rId149" Type="http://schemas.openxmlformats.org/officeDocument/2006/relationships/slide" Target="slides/slide146.xml"/><Relationship Id="rId148" Type="http://schemas.openxmlformats.org/officeDocument/2006/relationships/slide" Target="slides/slide145.xml"/><Relationship Id="rId147" Type="http://schemas.openxmlformats.org/officeDocument/2006/relationships/slide" Target="slides/slide144.xml"/><Relationship Id="rId146" Type="http://schemas.openxmlformats.org/officeDocument/2006/relationships/slide" Target="slides/slide143.xml"/><Relationship Id="rId145" Type="http://schemas.openxmlformats.org/officeDocument/2006/relationships/slide" Target="slides/slide142.xml"/><Relationship Id="rId144" Type="http://schemas.openxmlformats.org/officeDocument/2006/relationships/slide" Target="slides/slide141.xml"/><Relationship Id="rId143" Type="http://schemas.openxmlformats.org/officeDocument/2006/relationships/slide" Target="slides/slide140.xml"/><Relationship Id="rId142" Type="http://schemas.openxmlformats.org/officeDocument/2006/relationships/slide" Target="slides/slide139.xml"/><Relationship Id="rId141" Type="http://schemas.openxmlformats.org/officeDocument/2006/relationships/slide" Target="slides/slide138.xml"/><Relationship Id="rId140" Type="http://schemas.openxmlformats.org/officeDocument/2006/relationships/slide" Target="slides/slide137.xml"/><Relationship Id="rId14" Type="http://schemas.openxmlformats.org/officeDocument/2006/relationships/slide" Target="slides/slide12.xml"/><Relationship Id="rId139" Type="http://schemas.openxmlformats.org/officeDocument/2006/relationships/slide" Target="slides/slide136.xml"/><Relationship Id="rId138" Type="http://schemas.openxmlformats.org/officeDocument/2006/relationships/slide" Target="slides/slide135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1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10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9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748" cy="5408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18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16573" y="0"/>
            <a:ext cx="2919748" cy="5408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18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238852"/>
            <a:ext cx="2919748" cy="5408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8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16573" y="10238852"/>
            <a:ext cx="2919748" cy="5408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8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748" cy="5408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6573" y="0"/>
            <a:ext cx="2919748" cy="5408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5028" y="1347464"/>
            <a:ext cx="6467825" cy="363815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788" y="5187735"/>
            <a:ext cx="5390305" cy="42445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238852"/>
            <a:ext cx="2919748" cy="5408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6573" y="10238852"/>
            <a:ext cx="2919748" cy="5408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5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4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5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6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7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8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9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0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2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3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4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5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6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7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8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9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0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2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3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4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5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6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7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8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9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0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2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3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4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5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6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7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8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9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0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2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3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4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5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6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7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8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9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0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2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3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4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5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6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7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8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9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0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2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3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4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5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6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7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8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9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0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2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3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4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5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6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7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8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741363" y="1347788"/>
            <a:ext cx="5254625" cy="363855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DAC1E-3FB9-4639-8364-3B64754233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02C44-24CF-4B90-B3A3-25454F39B8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0.png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tags" Target="../tags/tag2.xml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9.png"/><Relationship Id="rId7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0.png"/><Relationship Id="rId13" Type="http://schemas.openxmlformats.org/officeDocument/2006/relationships/image" Target="../media/image13.png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9.xml"/><Relationship Id="rId7" Type="http://schemas.openxmlformats.org/officeDocument/2006/relationships/image" Target="../media/image4.png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0.png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image" Target="../media/image8.png"/><Relationship Id="rId10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15.xml"/><Relationship Id="rId7" Type="http://schemas.openxmlformats.org/officeDocument/2006/relationships/image" Target="../media/image4.pn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image" Target="../media/image8.png"/><Relationship Id="rId10" Type="http://schemas.openxmlformats.org/officeDocument/2006/relationships/tags" Target="../tags/tag16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1.xml"/><Relationship Id="rId7" Type="http://schemas.openxmlformats.org/officeDocument/2006/relationships/image" Target="../media/image9.png"/><Relationship Id="rId6" Type="http://schemas.openxmlformats.org/officeDocument/2006/relationships/tags" Target="../tags/tag20.xml"/><Relationship Id="rId5" Type="http://schemas.openxmlformats.org/officeDocument/2006/relationships/image" Target="../media/image4.png"/><Relationship Id="rId4" Type="http://schemas.openxmlformats.org/officeDocument/2006/relationships/image" Target="../media/image20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22.png"/><Relationship Id="rId16" Type="http://schemas.openxmlformats.org/officeDocument/2006/relationships/image" Target="../media/image21.png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image" Target="../media/image9.png"/><Relationship Id="rId7" Type="http://schemas.openxmlformats.org/officeDocument/2006/relationships/tags" Target="../tags/tag28.xml"/><Relationship Id="rId6" Type="http://schemas.openxmlformats.org/officeDocument/2006/relationships/image" Target="../media/image4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25.png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36.xml"/><Relationship Id="rId7" Type="http://schemas.openxmlformats.org/officeDocument/2006/relationships/image" Target="../media/image4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tags" Target="../tags/tag38.xml"/><Relationship Id="rId11" Type="http://schemas.openxmlformats.org/officeDocument/2006/relationships/image" Target="../media/image8.png"/><Relationship Id="rId10" Type="http://schemas.openxmlformats.org/officeDocument/2006/relationships/tags" Target="../tags/tag3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image" Target="../media/image9.png"/><Relationship Id="rId7" Type="http://schemas.openxmlformats.org/officeDocument/2006/relationships/tags" Target="../tags/tag43.xml"/><Relationship Id="rId6" Type="http://schemas.openxmlformats.org/officeDocument/2006/relationships/image" Target="../media/image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31.jpeg"/><Relationship Id="rId14" Type="http://schemas.openxmlformats.org/officeDocument/2006/relationships/tags" Target="../tags/tag48.xml"/><Relationship Id="rId13" Type="http://schemas.openxmlformats.org/officeDocument/2006/relationships/tags" Target="../tags/tag4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0.xml"/><Relationship Id="rId7" Type="http://schemas.openxmlformats.org/officeDocument/2006/relationships/image" Target="../media/image9.png"/><Relationship Id="rId6" Type="http://schemas.openxmlformats.org/officeDocument/2006/relationships/tags" Target="../tags/tag49.xml"/><Relationship Id="rId5" Type="http://schemas.openxmlformats.org/officeDocument/2006/relationships/image" Target="../media/image4.png"/><Relationship Id="rId4" Type="http://schemas.openxmlformats.org/officeDocument/2006/relationships/image" Target="../media/image32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34.png"/><Relationship Id="rId14" Type="http://schemas.openxmlformats.org/officeDocument/2006/relationships/image" Target="../media/image33.jpeg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6.xml"/><Relationship Id="rId7" Type="http://schemas.openxmlformats.org/officeDocument/2006/relationships/image" Target="../media/image9.png"/><Relationship Id="rId6" Type="http://schemas.openxmlformats.org/officeDocument/2006/relationships/tags" Target="../tags/tag55.xml"/><Relationship Id="rId5" Type="http://schemas.openxmlformats.org/officeDocument/2006/relationships/image" Target="../media/image4.png"/><Relationship Id="rId4" Type="http://schemas.openxmlformats.org/officeDocument/2006/relationships/image" Target="../media/image3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37.jpeg"/><Relationship Id="rId14" Type="http://schemas.openxmlformats.org/officeDocument/2006/relationships/image" Target="../media/image36.jpeg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61.xml"/><Relationship Id="rId7" Type="http://schemas.openxmlformats.org/officeDocument/2006/relationships/image" Target="../media/image4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0.png"/><Relationship Id="rId11" Type="http://schemas.openxmlformats.org/officeDocument/2006/relationships/image" Target="../media/image8.png"/><Relationship Id="rId10" Type="http://schemas.openxmlformats.org/officeDocument/2006/relationships/tags" Target="../tags/tag6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image" Target="../media/image9.png"/><Relationship Id="rId7" Type="http://schemas.openxmlformats.org/officeDocument/2006/relationships/tags" Target="../tags/tag63.xml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0.png"/><Relationship Id="rId12" Type="http://schemas.openxmlformats.org/officeDocument/2006/relationships/image" Target="../media/image43.png"/><Relationship Id="rId11" Type="http://schemas.openxmlformats.org/officeDocument/2006/relationships/tags" Target="../tags/tag65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8.png"/><Relationship Id="rId7" Type="http://schemas.openxmlformats.org/officeDocument/2006/relationships/tags" Target="../tags/tag67.xml"/><Relationship Id="rId6" Type="http://schemas.openxmlformats.org/officeDocument/2006/relationships/image" Target="../media/image9.png"/><Relationship Id="rId5" Type="http://schemas.openxmlformats.org/officeDocument/2006/relationships/tags" Target="../tags/tag66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0.png"/><Relationship Id="rId12" Type="http://schemas.openxmlformats.org/officeDocument/2006/relationships/image" Target="../media/image46.jpeg"/><Relationship Id="rId11" Type="http://schemas.openxmlformats.org/officeDocument/2006/relationships/image" Target="../media/image45.jpeg"/><Relationship Id="rId10" Type="http://schemas.openxmlformats.org/officeDocument/2006/relationships/image" Target="../media/image44.jpe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image" Target="../media/image8.png"/><Relationship Id="rId7" Type="http://schemas.openxmlformats.org/officeDocument/2006/relationships/tags" Target="../tags/tag70.xml"/><Relationship Id="rId6" Type="http://schemas.openxmlformats.org/officeDocument/2006/relationships/image" Target="../media/image9.png"/><Relationship Id="rId5" Type="http://schemas.openxmlformats.org/officeDocument/2006/relationships/tags" Target="../tags/tag69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0.png"/><Relationship Id="rId13" Type="http://schemas.openxmlformats.org/officeDocument/2006/relationships/image" Target="../media/image49.png"/><Relationship Id="rId12" Type="http://schemas.openxmlformats.org/officeDocument/2006/relationships/image" Target="../media/image48.jpeg"/><Relationship Id="rId11" Type="http://schemas.openxmlformats.org/officeDocument/2006/relationships/image" Target="../media/image47.jpeg"/><Relationship Id="rId10" Type="http://schemas.openxmlformats.org/officeDocument/2006/relationships/tags" Target="../tags/tag72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image" Target="../media/image9.png"/><Relationship Id="rId7" Type="http://schemas.openxmlformats.org/officeDocument/2006/relationships/tags" Target="../tags/tag73.xml"/><Relationship Id="rId6" Type="http://schemas.openxmlformats.org/officeDocument/2006/relationships/image" Target="../media/image4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0.png"/><Relationship Id="rId12" Type="http://schemas.openxmlformats.org/officeDocument/2006/relationships/image" Target="../media/image52.jpeg"/><Relationship Id="rId11" Type="http://schemas.openxmlformats.org/officeDocument/2006/relationships/tags" Target="../tags/tag75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8.png"/><Relationship Id="rId7" Type="http://schemas.openxmlformats.org/officeDocument/2006/relationships/tags" Target="../tags/tag77.xml"/><Relationship Id="rId6" Type="http://schemas.openxmlformats.org/officeDocument/2006/relationships/image" Target="../media/image9.png"/><Relationship Id="rId5" Type="http://schemas.openxmlformats.org/officeDocument/2006/relationships/tags" Target="../tags/tag76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5.png"/><Relationship Id="rId10" Type="http://schemas.openxmlformats.org/officeDocument/2006/relationships/image" Target="../media/image54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8.png"/><Relationship Id="rId7" Type="http://schemas.openxmlformats.org/officeDocument/2006/relationships/tags" Target="../tags/tag79.xml"/><Relationship Id="rId6" Type="http://schemas.openxmlformats.org/officeDocument/2006/relationships/image" Target="../media/image9.png"/><Relationship Id="rId5" Type="http://schemas.openxmlformats.org/officeDocument/2006/relationships/tags" Target="../tags/tag78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8.png"/><Relationship Id="rId10" Type="http://schemas.openxmlformats.org/officeDocument/2006/relationships/image" Target="../media/image57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png"/><Relationship Id="rId8" Type="http://schemas.openxmlformats.org/officeDocument/2006/relationships/image" Target="../media/image8.png"/><Relationship Id="rId7" Type="http://schemas.openxmlformats.org/officeDocument/2006/relationships/tags" Target="../tags/tag81.xml"/><Relationship Id="rId6" Type="http://schemas.openxmlformats.org/officeDocument/2006/relationships/image" Target="../media/image9.png"/><Relationship Id="rId5" Type="http://schemas.openxmlformats.org/officeDocument/2006/relationships/tags" Target="../tags/tag80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1.png"/><Relationship Id="rId10" Type="http://schemas.openxmlformats.org/officeDocument/2006/relationships/image" Target="../media/image60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82.xml"/><Relationship Id="rId7" Type="http://schemas.openxmlformats.org/officeDocument/2006/relationships/image" Target="../media/image4.png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8.png"/><Relationship Id="rId10" Type="http://schemas.openxmlformats.org/officeDocument/2006/relationships/tags" Target="../tags/tag83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84.xml"/><Relationship Id="rId7" Type="http://schemas.openxmlformats.org/officeDocument/2006/relationships/image" Target="../media/image4.png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88.xml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image" Target="../media/image8.png"/><Relationship Id="rId10" Type="http://schemas.openxmlformats.org/officeDocument/2006/relationships/tags" Target="../tags/tag85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image" Target="../media/image9.png"/><Relationship Id="rId7" Type="http://schemas.openxmlformats.org/officeDocument/2006/relationships/tags" Target="../tags/tag89.xml"/><Relationship Id="rId6" Type="http://schemas.openxmlformats.org/officeDocument/2006/relationships/image" Target="../media/image4.png"/><Relationship Id="rId5" Type="http://schemas.openxmlformats.org/officeDocument/2006/relationships/image" Target="../media/image69.png"/><Relationship Id="rId4" Type="http://schemas.openxmlformats.org/officeDocument/2006/relationships/image" Target="../media/image68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70.jpeg"/><Relationship Id="rId11" Type="http://schemas.openxmlformats.org/officeDocument/2006/relationships/tags" Target="../tags/tag91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image" Target="../media/image8.png"/><Relationship Id="rId7" Type="http://schemas.openxmlformats.org/officeDocument/2006/relationships/tags" Target="../tags/tag93.xml"/><Relationship Id="rId6" Type="http://schemas.openxmlformats.org/officeDocument/2006/relationships/image" Target="../media/image9.png"/><Relationship Id="rId5" Type="http://schemas.openxmlformats.org/officeDocument/2006/relationships/tags" Target="../tags/tag9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73.jpeg"/><Relationship Id="rId16" Type="http://schemas.openxmlformats.org/officeDocument/2006/relationships/image" Target="../media/image72.jpeg"/><Relationship Id="rId15" Type="http://schemas.openxmlformats.org/officeDocument/2006/relationships/image" Target="../media/image71.jpeg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image" Target="../media/image9.png"/><Relationship Id="rId7" Type="http://schemas.openxmlformats.org/officeDocument/2006/relationships/tags" Target="../tags/tag100.xml"/><Relationship Id="rId6" Type="http://schemas.openxmlformats.org/officeDocument/2006/relationships/image" Target="../media/image4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76.jpeg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image" Target="../media/image8.png"/><Relationship Id="rId7" Type="http://schemas.openxmlformats.org/officeDocument/2006/relationships/tags" Target="../tags/tag108.xml"/><Relationship Id="rId6" Type="http://schemas.openxmlformats.org/officeDocument/2006/relationships/image" Target="../media/image9.png"/><Relationship Id="rId5" Type="http://schemas.openxmlformats.org/officeDocument/2006/relationships/tags" Target="../tags/tag10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79.png"/><Relationship Id="rId12" Type="http://schemas.openxmlformats.org/officeDocument/2006/relationships/image" Target="../media/image78.jpeg"/><Relationship Id="rId11" Type="http://schemas.openxmlformats.org/officeDocument/2006/relationships/image" Target="../media/image77.jpeg"/><Relationship Id="rId10" Type="http://schemas.openxmlformats.org/officeDocument/2006/relationships/tags" Target="../tags/tag110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image" Target="../media/image9.png"/><Relationship Id="rId7" Type="http://schemas.openxmlformats.org/officeDocument/2006/relationships/tags" Target="../tags/tag111.xml"/><Relationship Id="rId6" Type="http://schemas.openxmlformats.org/officeDocument/2006/relationships/image" Target="../media/image4.pn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14.xml"/><Relationship Id="rId12" Type="http://schemas.openxmlformats.org/officeDocument/2006/relationships/image" Target="../media/image82.jpeg"/><Relationship Id="rId11" Type="http://schemas.openxmlformats.org/officeDocument/2006/relationships/tags" Target="../tags/tag113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image" Target="../media/image8.png"/><Relationship Id="rId7" Type="http://schemas.openxmlformats.org/officeDocument/2006/relationships/tags" Target="../tags/tag116.xml"/><Relationship Id="rId6" Type="http://schemas.openxmlformats.org/officeDocument/2006/relationships/image" Target="../media/image9.png"/><Relationship Id="rId5" Type="http://schemas.openxmlformats.org/officeDocument/2006/relationships/tags" Target="../tags/tag115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85.png"/><Relationship Id="rId12" Type="http://schemas.openxmlformats.org/officeDocument/2006/relationships/image" Target="../media/image84.png"/><Relationship Id="rId11" Type="http://schemas.openxmlformats.org/officeDocument/2006/relationships/tags" Target="../tags/tag118.xml"/><Relationship Id="rId10" Type="http://schemas.openxmlformats.org/officeDocument/2006/relationships/image" Target="../media/image83.jpeg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20.xml"/><Relationship Id="rId7" Type="http://schemas.openxmlformats.org/officeDocument/2006/relationships/image" Target="../media/image9.png"/><Relationship Id="rId6" Type="http://schemas.openxmlformats.org/officeDocument/2006/relationships/tags" Target="../tags/tag119.xml"/><Relationship Id="rId5" Type="http://schemas.openxmlformats.org/officeDocument/2006/relationships/image" Target="../media/image4.png"/><Relationship Id="rId4" Type="http://schemas.openxmlformats.org/officeDocument/2006/relationships/image" Target="../media/image86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88.png"/><Relationship Id="rId11" Type="http://schemas.openxmlformats.org/officeDocument/2006/relationships/image" Target="../media/image87.jpeg"/><Relationship Id="rId10" Type="http://schemas.openxmlformats.org/officeDocument/2006/relationships/tags" Target="../tags/tag121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23.xml"/><Relationship Id="rId7" Type="http://schemas.openxmlformats.org/officeDocument/2006/relationships/image" Target="../media/image9.png"/><Relationship Id="rId6" Type="http://schemas.openxmlformats.org/officeDocument/2006/relationships/tags" Target="../tags/tag122.xml"/><Relationship Id="rId5" Type="http://schemas.openxmlformats.org/officeDocument/2006/relationships/image" Target="../media/image4.png"/><Relationship Id="rId4" Type="http://schemas.openxmlformats.org/officeDocument/2006/relationships/image" Target="../media/image89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25.xml"/><Relationship Id="rId12" Type="http://schemas.openxmlformats.org/officeDocument/2006/relationships/image" Target="../media/image91.jpeg"/><Relationship Id="rId11" Type="http://schemas.openxmlformats.org/officeDocument/2006/relationships/image" Target="../media/image90.jpeg"/><Relationship Id="rId10" Type="http://schemas.openxmlformats.org/officeDocument/2006/relationships/tags" Target="../tags/tag124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27.xml"/><Relationship Id="rId7" Type="http://schemas.openxmlformats.org/officeDocument/2006/relationships/image" Target="../media/image9.png"/><Relationship Id="rId6" Type="http://schemas.openxmlformats.org/officeDocument/2006/relationships/tags" Target="../tags/tag126.xml"/><Relationship Id="rId5" Type="http://schemas.openxmlformats.org/officeDocument/2006/relationships/image" Target="../media/image4.png"/><Relationship Id="rId4" Type="http://schemas.openxmlformats.org/officeDocument/2006/relationships/image" Target="../media/image92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94.jpeg"/><Relationship Id="rId11" Type="http://schemas.openxmlformats.org/officeDocument/2006/relationships/tags" Target="../tags/tag128.xml"/><Relationship Id="rId10" Type="http://schemas.openxmlformats.org/officeDocument/2006/relationships/image" Target="../media/image93.jpeg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30.xml"/><Relationship Id="rId7" Type="http://schemas.openxmlformats.org/officeDocument/2006/relationships/image" Target="../media/image9.png"/><Relationship Id="rId6" Type="http://schemas.openxmlformats.org/officeDocument/2006/relationships/tags" Target="../tags/tag129.xml"/><Relationship Id="rId5" Type="http://schemas.openxmlformats.org/officeDocument/2006/relationships/image" Target="../media/image4.png"/><Relationship Id="rId4" Type="http://schemas.openxmlformats.org/officeDocument/2006/relationships/image" Target="../media/image95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31.xml"/><Relationship Id="rId11" Type="http://schemas.openxmlformats.org/officeDocument/2006/relationships/image" Target="../media/image97.png"/><Relationship Id="rId10" Type="http://schemas.openxmlformats.org/officeDocument/2006/relationships/image" Target="../media/image96.jpeg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33.xml"/><Relationship Id="rId7" Type="http://schemas.openxmlformats.org/officeDocument/2006/relationships/image" Target="../media/image9.png"/><Relationship Id="rId6" Type="http://schemas.openxmlformats.org/officeDocument/2006/relationships/tags" Target="../tags/tag132.xml"/><Relationship Id="rId5" Type="http://schemas.openxmlformats.org/officeDocument/2006/relationships/image" Target="../media/image4.png"/><Relationship Id="rId4" Type="http://schemas.openxmlformats.org/officeDocument/2006/relationships/image" Target="../media/image9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36.xml"/><Relationship Id="rId13" Type="http://schemas.openxmlformats.org/officeDocument/2006/relationships/tags" Target="../tags/tag135.xml"/><Relationship Id="rId12" Type="http://schemas.openxmlformats.org/officeDocument/2006/relationships/tags" Target="../tags/tag134.xml"/><Relationship Id="rId11" Type="http://schemas.openxmlformats.org/officeDocument/2006/relationships/image" Target="../media/image100.jpeg"/><Relationship Id="rId10" Type="http://schemas.openxmlformats.org/officeDocument/2006/relationships/image" Target="../media/image99.png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38.xml"/><Relationship Id="rId7" Type="http://schemas.openxmlformats.org/officeDocument/2006/relationships/image" Target="../media/image9.png"/><Relationship Id="rId6" Type="http://schemas.openxmlformats.org/officeDocument/2006/relationships/tags" Target="../tags/tag137.xml"/><Relationship Id="rId5" Type="http://schemas.openxmlformats.org/officeDocument/2006/relationships/image" Target="../media/image4.png"/><Relationship Id="rId4" Type="http://schemas.openxmlformats.org/officeDocument/2006/relationships/image" Target="../media/image101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tags" Target="../tags/tag139.xml"/><Relationship Id="rId11" Type="http://schemas.openxmlformats.org/officeDocument/2006/relationships/image" Target="../media/image103.jpeg"/><Relationship Id="rId10" Type="http://schemas.openxmlformats.org/officeDocument/2006/relationships/image" Target="../media/image102.png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44.xml"/><Relationship Id="rId7" Type="http://schemas.openxmlformats.org/officeDocument/2006/relationships/image" Target="../media/image9.png"/><Relationship Id="rId6" Type="http://schemas.openxmlformats.org/officeDocument/2006/relationships/tags" Target="../tags/tag143.xml"/><Relationship Id="rId5" Type="http://schemas.openxmlformats.org/officeDocument/2006/relationships/image" Target="../media/image4.png"/><Relationship Id="rId4" Type="http://schemas.openxmlformats.org/officeDocument/2006/relationships/image" Target="../media/image10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48.xml"/><Relationship Id="rId14" Type="http://schemas.openxmlformats.org/officeDocument/2006/relationships/tags" Target="../tags/tag147.xml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image" Target="../media/image106.jpeg"/><Relationship Id="rId10" Type="http://schemas.openxmlformats.org/officeDocument/2006/relationships/image" Target="../media/image105.jpeg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50.xml"/><Relationship Id="rId7" Type="http://schemas.openxmlformats.org/officeDocument/2006/relationships/image" Target="../media/image9.png"/><Relationship Id="rId6" Type="http://schemas.openxmlformats.org/officeDocument/2006/relationships/tags" Target="../tags/tag149.xml"/><Relationship Id="rId5" Type="http://schemas.openxmlformats.org/officeDocument/2006/relationships/image" Target="../media/image4.png"/><Relationship Id="rId4" Type="http://schemas.openxmlformats.org/officeDocument/2006/relationships/image" Target="../media/image107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54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tags" Target="../tags/tag151.xml"/><Relationship Id="rId11" Type="http://schemas.openxmlformats.org/officeDocument/2006/relationships/image" Target="../media/image109.jpeg"/><Relationship Id="rId10" Type="http://schemas.openxmlformats.org/officeDocument/2006/relationships/image" Target="../media/image108.jpeg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56.xml"/><Relationship Id="rId7" Type="http://schemas.openxmlformats.org/officeDocument/2006/relationships/image" Target="../media/image9.png"/><Relationship Id="rId6" Type="http://schemas.openxmlformats.org/officeDocument/2006/relationships/tags" Target="../tags/tag155.xml"/><Relationship Id="rId5" Type="http://schemas.openxmlformats.org/officeDocument/2006/relationships/image" Target="../media/image4.png"/><Relationship Id="rId4" Type="http://schemas.openxmlformats.org/officeDocument/2006/relationships/image" Target="../media/image110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61.xml"/><Relationship Id="rId15" Type="http://schemas.openxmlformats.org/officeDocument/2006/relationships/tags" Target="../tags/tag160.xml"/><Relationship Id="rId14" Type="http://schemas.openxmlformats.org/officeDocument/2006/relationships/tags" Target="../tags/tag159.xml"/><Relationship Id="rId13" Type="http://schemas.openxmlformats.org/officeDocument/2006/relationships/tags" Target="../tags/tag158.xml"/><Relationship Id="rId12" Type="http://schemas.openxmlformats.org/officeDocument/2006/relationships/tags" Target="../tags/tag157.xml"/><Relationship Id="rId11" Type="http://schemas.openxmlformats.org/officeDocument/2006/relationships/image" Target="../media/image112.jpeg"/><Relationship Id="rId10" Type="http://schemas.openxmlformats.org/officeDocument/2006/relationships/image" Target="../media/image111.jpeg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3.jpeg"/><Relationship Id="rId8" Type="http://schemas.openxmlformats.org/officeDocument/2006/relationships/image" Target="../media/image8.png"/><Relationship Id="rId7" Type="http://schemas.openxmlformats.org/officeDocument/2006/relationships/tags" Target="../tags/tag163.xml"/><Relationship Id="rId6" Type="http://schemas.openxmlformats.org/officeDocument/2006/relationships/image" Target="../media/image9.png"/><Relationship Id="rId5" Type="http://schemas.openxmlformats.org/officeDocument/2006/relationships/tags" Target="../tags/tag16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67.xml"/><Relationship Id="rId14" Type="http://schemas.openxmlformats.org/officeDocument/2006/relationships/tags" Target="../tags/tag166.xml"/><Relationship Id="rId13" Type="http://schemas.openxmlformats.org/officeDocument/2006/relationships/image" Target="../media/image115.png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image" Target="../media/image114.jpeg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6.jpeg"/><Relationship Id="rId8" Type="http://schemas.openxmlformats.org/officeDocument/2006/relationships/image" Target="../media/image8.png"/><Relationship Id="rId7" Type="http://schemas.openxmlformats.org/officeDocument/2006/relationships/tags" Target="../tags/tag169.xml"/><Relationship Id="rId6" Type="http://schemas.openxmlformats.org/officeDocument/2006/relationships/image" Target="../media/image9.png"/><Relationship Id="rId5" Type="http://schemas.openxmlformats.org/officeDocument/2006/relationships/tags" Target="../tags/tag168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18.jpeg"/><Relationship Id="rId15" Type="http://schemas.openxmlformats.org/officeDocument/2006/relationships/tags" Target="../tags/tag174.xml"/><Relationship Id="rId14" Type="http://schemas.openxmlformats.org/officeDocument/2006/relationships/tags" Target="../tags/tag173.xml"/><Relationship Id="rId13" Type="http://schemas.openxmlformats.org/officeDocument/2006/relationships/tags" Target="../tags/tag172.xml"/><Relationship Id="rId12" Type="http://schemas.openxmlformats.org/officeDocument/2006/relationships/tags" Target="../tags/tag171.xml"/><Relationship Id="rId11" Type="http://schemas.openxmlformats.org/officeDocument/2006/relationships/tags" Target="../tags/tag170.xml"/><Relationship Id="rId10" Type="http://schemas.openxmlformats.org/officeDocument/2006/relationships/image" Target="../media/image117.jpeg"/><Relationship Id="rId1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76.xml"/><Relationship Id="rId7" Type="http://schemas.openxmlformats.org/officeDocument/2006/relationships/image" Target="../media/image9.png"/><Relationship Id="rId6" Type="http://schemas.openxmlformats.org/officeDocument/2006/relationships/tags" Target="../tags/tag175.xml"/><Relationship Id="rId5" Type="http://schemas.openxmlformats.org/officeDocument/2006/relationships/image" Target="../media/image4.png"/><Relationship Id="rId4" Type="http://schemas.openxmlformats.org/officeDocument/2006/relationships/image" Target="../media/image119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180.xml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image" Target="../media/image121.png"/><Relationship Id="rId10" Type="http://schemas.openxmlformats.org/officeDocument/2006/relationships/image" Target="../media/image120.jpeg"/><Relationship Id="rId1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82.xml"/><Relationship Id="rId7" Type="http://schemas.openxmlformats.org/officeDocument/2006/relationships/image" Target="../media/image9.png"/><Relationship Id="rId6" Type="http://schemas.openxmlformats.org/officeDocument/2006/relationships/tags" Target="../tags/tag181.xml"/><Relationship Id="rId5" Type="http://schemas.openxmlformats.org/officeDocument/2006/relationships/image" Target="../media/image4.png"/><Relationship Id="rId4" Type="http://schemas.openxmlformats.org/officeDocument/2006/relationships/image" Target="../media/image122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85.xml"/><Relationship Id="rId13" Type="http://schemas.openxmlformats.org/officeDocument/2006/relationships/tags" Target="../tags/tag184.xml"/><Relationship Id="rId12" Type="http://schemas.openxmlformats.org/officeDocument/2006/relationships/tags" Target="../tags/tag183.xml"/><Relationship Id="rId11" Type="http://schemas.openxmlformats.org/officeDocument/2006/relationships/image" Target="../media/image124.png"/><Relationship Id="rId10" Type="http://schemas.openxmlformats.org/officeDocument/2006/relationships/image" Target="../media/image123.png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87.xml"/><Relationship Id="rId7" Type="http://schemas.openxmlformats.org/officeDocument/2006/relationships/image" Target="../media/image9.png"/><Relationship Id="rId6" Type="http://schemas.openxmlformats.org/officeDocument/2006/relationships/tags" Target="../tags/tag186.xml"/><Relationship Id="rId5" Type="http://schemas.openxmlformats.org/officeDocument/2006/relationships/image" Target="../media/image4.png"/><Relationship Id="rId4" Type="http://schemas.openxmlformats.org/officeDocument/2006/relationships/image" Target="../media/image125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image" Target="../media/image127.jpeg"/><Relationship Id="rId10" Type="http://schemas.openxmlformats.org/officeDocument/2006/relationships/image" Target="../media/image126.jpeg"/><Relationship Id="rId1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92.xml"/><Relationship Id="rId7" Type="http://schemas.openxmlformats.org/officeDocument/2006/relationships/image" Target="../media/image9.png"/><Relationship Id="rId6" Type="http://schemas.openxmlformats.org/officeDocument/2006/relationships/tags" Target="../tags/tag191.xml"/><Relationship Id="rId5" Type="http://schemas.openxmlformats.org/officeDocument/2006/relationships/image" Target="../media/image4.png"/><Relationship Id="rId4" Type="http://schemas.openxmlformats.org/officeDocument/2006/relationships/image" Target="../media/image128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95.xml"/><Relationship Id="rId13" Type="http://schemas.openxmlformats.org/officeDocument/2006/relationships/tags" Target="../tags/tag194.xml"/><Relationship Id="rId12" Type="http://schemas.openxmlformats.org/officeDocument/2006/relationships/tags" Target="../tags/tag193.xml"/><Relationship Id="rId11" Type="http://schemas.openxmlformats.org/officeDocument/2006/relationships/image" Target="../media/image130.jpeg"/><Relationship Id="rId10" Type="http://schemas.openxmlformats.org/officeDocument/2006/relationships/image" Target="../media/image129.jpeg"/><Relationship Id="rId1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197.xml"/><Relationship Id="rId7" Type="http://schemas.openxmlformats.org/officeDocument/2006/relationships/image" Target="../media/image9.png"/><Relationship Id="rId6" Type="http://schemas.openxmlformats.org/officeDocument/2006/relationships/tags" Target="../tags/tag196.xml"/><Relationship Id="rId5" Type="http://schemas.openxmlformats.org/officeDocument/2006/relationships/image" Target="../media/image4.png"/><Relationship Id="rId4" Type="http://schemas.openxmlformats.org/officeDocument/2006/relationships/image" Target="../media/image131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99.xml"/><Relationship Id="rId12" Type="http://schemas.openxmlformats.org/officeDocument/2006/relationships/tags" Target="../tags/tag198.xml"/><Relationship Id="rId11" Type="http://schemas.openxmlformats.org/officeDocument/2006/relationships/image" Target="../media/image133.jpeg"/><Relationship Id="rId10" Type="http://schemas.openxmlformats.org/officeDocument/2006/relationships/image" Target="../media/image132.jpeg"/><Relationship Id="rId1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4.png"/><Relationship Id="rId8" Type="http://schemas.openxmlformats.org/officeDocument/2006/relationships/image" Target="../media/image8.png"/><Relationship Id="rId7" Type="http://schemas.openxmlformats.org/officeDocument/2006/relationships/tags" Target="../tags/tag201.xml"/><Relationship Id="rId6" Type="http://schemas.openxmlformats.org/officeDocument/2006/relationships/image" Target="../media/image9.png"/><Relationship Id="rId5" Type="http://schemas.openxmlformats.org/officeDocument/2006/relationships/tags" Target="../tags/tag200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36.jpeg"/><Relationship Id="rId12" Type="http://schemas.openxmlformats.org/officeDocument/2006/relationships/tags" Target="../tags/tag203.xml"/><Relationship Id="rId11" Type="http://schemas.openxmlformats.org/officeDocument/2006/relationships/tags" Target="../tags/tag202.xml"/><Relationship Id="rId10" Type="http://schemas.openxmlformats.org/officeDocument/2006/relationships/image" Target="../media/image135.jpeg"/><Relationship Id="rId1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05.xml"/><Relationship Id="rId7" Type="http://schemas.openxmlformats.org/officeDocument/2006/relationships/image" Target="../media/image9.png"/><Relationship Id="rId6" Type="http://schemas.openxmlformats.org/officeDocument/2006/relationships/tags" Target="../tags/tag204.xml"/><Relationship Id="rId5" Type="http://schemas.openxmlformats.org/officeDocument/2006/relationships/image" Target="../media/image4.png"/><Relationship Id="rId4" Type="http://schemas.openxmlformats.org/officeDocument/2006/relationships/image" Target="../media/image137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207.xml"/><Relationship Id="rId12" Type="http://schemas.openxmlformats.org/officeDocument/2006/relationships/tags" Target="../tags/tag206.xml"/><Relationship Id="rId11" Type="http://schemas.openxmlformats.org/officeDocument/2006/relationships/image" Target="../media/image139.jpeg"/><Relationship Id="rId10" Type="http://schemas.openxmlformats.org/officeDocument/2006/relationships/image" Target="../media/image138.jpeg"/><Relationship Id="rId1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09.xml"/><Relationship Id="rId7" Type="http://schemas.openxmlformats.org/officeDocument/2006/relationships/image" Target="../media/image9.png"/><Relationship Id="rId6" Type="http://schemas.openxmlformats.org/officeDocument/2006/relationships/tags" Target="../tags/tag208.xml"/><Relationship Id="rId5" Type="http://schemas.openxmlformats.org/officeDocument/2006/relationships/image" Target="../media/image4.png"/><Relationship Id="rId4" Type="http://schemas.openxmlformats.org/officeDocument/2006/relationships/image" Target="../media/image140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211.xml"/><Relationship Id="rId12" Type="http://schemas.openxmlformats.org/officeDocument/2006/relationships/tags" Target="../tags/tag210.xml"/><Relationship Id="rId11" Type="http://schemas.openxmlformats.org/officeDocument/2006/relationships/image" Target="../media/image142.jpeg"/><Relationship Id="rId10" Type="http://schemas.openxmlformats.org/officeDocument/2006/relationships/image" Target="../media/image141.jpeg"/><Relationship Id="rId1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13.xml"/><Relationship Id="rId7" Type="http://schemas.openxmlformats.org/officeDocument/2006/relationships/image" Target="../media/image9.png"/><Relationship Id="rId6" Type="http://schemas.openxmlformats.org/officeDocument/2006/relationships/tags" Target="../tags/tag212.xml"/><Relationship Id="rId5" Type="http://schemas.openxmlformats.org/officeDocument/2006/relationships/image" Target="../media/image4.png"/><Relationship Id="rId4" Type="http://schemas.openxmlformats.org/officeDocument/2006/relationships/image" Target="../media/image14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215.xml"/><Relationship Id="rId12" Type="http://schemas.openxmlformats.org/officeDocument/2006/relationships/tags" Target="../tags/tag214.xml"/><Relationship Id="rId11" Type="http://schemas.openxmlformats.org/officeDocument/2006/relationships/image" Target="../media/image145.jpeg"/><Relationship Id="rId10" Type="http://schemas.openxmlformats.org/officeDocument/2006/relationships/image" Target="../media/image144.jpeg"/><Relationship Id="rId1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6.jpeg"/><Relationship Id="rId8" Type="http://schemas.openxmlformats.org/officeDocument/2006/relationships/image" Target="../media/image8.png"/><Relationship Id="rId7" Type="http://schemas.openxmlformats.org/officeDocument/2006/relationships/tags" Target="../tags/tag217.xml"/><Relationship Id="rId6" Type="http://schemas.openxmlformats.org/officeDocument/2006/relationships/image" Target="../media/image9.png"/><Relationship Id="rId5" Type="http://schemas.openxmlformats.org/officeDocument/2006/relationships/tags" Target="../tags/tag216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220.xml"/><Relationship Id="rId13" Type="http://schemas.openxmlformats.org/officeDocument/2006/relationships/image" Target="../media/image148.jpeg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image" Target="../media/image147.png"/><Relationship Id="rId1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22.xml"/><Relationship Id="rId7" Type="http://schemas.openxmlformats.org/officeDocument/2006/relationships/image" Target="../media/image9.png"/><Relationship Id="rId6" Type="http://schemas.openxmlformats.org/officeDocument/2006/relationships/tags" Target="../tags/tag221.xml"/><Relationship Id="rId5" Type="http://schemas.openxmlformats.org/officeDocument/2006/relationships/image" Target="../media/image4.png"/><Relationship Id="rId4" Type="http://schemas.openxmlformats.org/officeDocument/2006/relationships/image" Target="../media/image149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225.xml"/><Relationship Id="rId13" Type="http://schemas.openxmlformats.org/officeDocument/2006/relationships/tags" Target="../tags/tag224.xml"/><Relationship Id="rId12" Type="http://schemas.openxmlformats.org/officeDocument/2006/relationships/tags" Target="../tags/tag223.xml"/><Relationship Id="rId11" Type="http://schemas.openxmlformats.org/officeDocument/2006/relationships/image" Target="../media/image151.png"/><Relationship Id="rId10" Type="http://schemas.openxmlformats.org/officeDocument/2006/relationships/image" Target="../media/image150.jpeg"/><Relationship Id="rId1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27.xml"/><Relationship Id="rId7" Type="http://schemas.openxmlformats.org/officeDocument/2006/relationships/image" Target="../media/image9.png"/><Relationship Id="rId6" Type="http://schemas.openxmlformats.org/officeDocument/2006/relationships/tags" Target="../tags/tag226.xml"/><Relationship Id="rId5" Type="http://schemas.openxmlformats.org/officeDocument/2006/relationships/image" Target="../media/image4.png"/><Relationship Id="rId4" Type="http://schemas.openxmlformats.org/officeDocument/2006/relationships/image" Target="../media/image152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232.xml"/><Relationship Id="rId15" Type="http://schemas.openxmlformats.org/officeDocument/2006/relationships/tags" Target="../tags/tag231.xml"/><Relationship Id="rId14" Type="http://schemas.openxmlformats.org/officeDocument/2006/relationships/tags" Target="../tags/tag230.xml"/><Relationship Id="rId13" Type="http://schemas.openxmlformats.org/officeDocument/2006/relationships/tags" Target="../tags/tag229.xml"/><Relationship Id="rId12" Type="http://schemas.openxmlformats.org/officeDocument/2006/relationships/tags" Target="../tags/tag228.xml"/><Relationship Id="rId11" Type="http://schemas.openxmlformats.org/officeDocument/2006/relationships/image" Target="../media/image154.jpeg"/><Relationship Id="rId10" Type="http://schemas.openxmlformats.org/officeDocument/2006/relationships/image" Target="../media/image153.jpeg"/><Relationship Id="rId1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34.xml"/><Relationship Id="rId7" Type="http://schemas.openxmlformats.org/officeDocument/2006/relationships/image" Target="../media/image9.png"/><Relationship Id="rId6" Type="http://schemas.openxmlformats.org/officeDocument/2006/relationships/tags" Target="../tags/tag233.xml"/><Relationship Id="rId5" Type="http://schemas.openxmlformats.org/officeDocument/2006/relationships/image" Target="../media/image4.png"/><Relationship Id="rId4" Type="http://schemas.openxmlformats.org/officeDocument/2006/relationships/image" Target="../media/image155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239.xml"/><Relationship Id="rId15" Type="http://schemas.openxmlformats.org/officeDocument/2006/relationships/tags" Target="../tags/tag238.xml"/><Relationship Id="rId14" Type="http://schemas.openxmlformats.org/officeDocument/2006/relationships/tags" Target="../tags/tag237.xml"/><Relationship Id="rId13" Type="http://schemas.openxmlformats.org/officeDocument/2006/relationships/tags" Target="../tags/tag236.xml"/><Relationship Id="rId12" Type="http://schemas.openxmlformats.org/officeDocument/2006/relationships/tags" Target="../tags/tag235.xml"/><Relationship Id="rId11" Type="http://schemas.openxmlformats.org/officeDocument/2006/relationships/image" Target="../media/image157.jpeg"/><Relationship Id="rId10" Type="http://schemas.openxmlformats.org/officeDocument/2006/relationships/image" Target="../media/image156.jpeg"/><Relationship Id="rId1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41.xml"/><Relationship Id="rId7" Type="http://schemas.openxmlformats.org/officeDocument/2006/relationships/image" Target="../media/image9.png"/><Relationship Id="rId6" Type="http://schemas.openxmlformats.org/officeDocument/2006/relationships/tags" Target="../tags/tag240.xml"/><Relationship Id="rId5" Type="http://schemas.openxmlformats.org/officeDocument/2006/relationships/image" Target="../media/image4.png"/><Relationship Id="rId4" Type="http://schemas.openxmlformats.org/officeDocument/2006/relationships/image" Target="../media/image158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246.xml"/><Relationship Id="rId15" Type="http://schemas.openxmlformats.org/officeDocument/2006/relationships/tags" Target="../tags/tag245.xml"/><Relationship Id="rId14" Type="http://schemas.openxmlformats.org/officeDocument/2006/relationships/tags" Target="../tags/tag244.xml"/><Relationship Id="rId13" Type="http://schemas.openxmlformats.org/officeDocument/2006/relationships/tags" Target="../tags/tag243.xml"/><Relationship Id="rId12" Type="http://schemas.openxmlformats.org/officeDocument/2006/relationships/tags" Target="../tags/tag242.xml"/><Relationship Id="rId11" Type="http://schemas.openxmlformats.org/officeDocument/2006/relationships/image" Target="../media/image160.jpeg"/><Relationship Id="rId10" Type="http://schemas.openxmlformats.org/officeDocument/2006/relationships/image" Target="../media/image159.jpeg"/><Relationship Id="rId1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48.xml"/><Relationship Id="rId7" Type="http://schemas.openxmlformats.org/officeDocument/2006/relationships/image" Target="../media/image9.png"/><Relationship Id="rId6" Type="http://schemas.openxmlformats.org/officeDocument/2006/relationships/tags" Target="../tags/tag247.xml"/><Relationship Id="rId5" Type="http://schemas.openxmlformats.org/officeDocument/2006/relationships/image" Target="../media/image4.png"/><Relationship Id="rId4" Type="http://schemas.openxmlformats.org/officeDocument/2006/relationships/image" Target="../media/image161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253.xml"/><Relationship Id="rId15" Type="http://schemas.openxmlformats.org/officeDocument/2006/relationships/tags" Target="../tags/tag252.xml"/><Relationship Id="rId14" Type="http://schemas.openxmlformats.org/officeDocument/2006/relationships/tags" Target="../tags/tag251.xml"/><Relationship Id="rId13" Type="http://schemas.openxmlformats.org/officeDocument/2006/relationships/tags" Target="../tags/tag250.xml"/><Relationship Id="rId12" Type="http://schemas.openxmlformats.org/officeDocument/2006/relationships/tags" Target="../tags/tag249.xml"/><Relationship Id="rId11" Type="http://schemas.openxmlformats.org/officeDocument/2006/relationships/image" Target="../media/image163.png"/><Relationship Id="rId10" Type="http://schemas.openxmlformats.org/officeDocument/2006/relationships/image" Target="../media/image162.png"/><Relationship Id="rId1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55.xml"/><Relationship Id="rId7" Type="http://schemas.openxmlformats.org/officeDocument/2006/relationships/image" Target="../media/image9.png"/><Relationship Id="rId6" Type="http://schemas.openxmlformats.org/officeDocument/2006/relationships/tags" Target="../tags/tag254.xml"/><Relationship Id="rId5" Type="http://schemas.openxmlformats.org/officeDocument/2006/relationships/image" Target="../media/image4.png"/><Relationship Id="rId4" Type="http://schemas.openxmlformats.org/officeDocument/2006/relationships/image" Target="../media/image16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261.xml"/><Relationship Id="rId16" Type="http://schemas.openxmlformats.org/officeDocument/2006/relationships/tags" Target="../tags/tag260.xml"/><Relationship Id="rId15" Type="http://schemas.openxmlformats.org/officeDocument/2006/relationships/tags" Target="../tags/tag259.xml"/><Relationship Id="rId14" Type="http://schemas.openxmlformats.org/officeDocument/2006/relationships/tags" Target="../tags/tag258.xml"/><Relationship Id="rId13" Type="http://schemas.openxmlformats.org/officeDocument/2006/relationships/tags" Target="../tags/tag257.xml"/><Relationship Id="rId12" Type="http://schemas.openxmlformats.org/officeDocument/2006/relationships/tags" Target="../tags/tag256.xml"/><Relationship Id="rId11" Type="http://schemas.openxmlformats.org/officeDocument/2006/relationships/image" Target="../media/image166.jpeg"/><Relationship Id="rId10" Type="http://schemas.openxmlformats.org/officeDocument/2006/relationships/image" Target="../media/image165.png"/><Relationship Id="rId1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63.xml"/><Relationship Id="rId7" Type="http://schemas.openxmlformats.org/officeDocument/2006/relationships/image" Target="../media/image9.png"/><Relationship Id="rId6" Type="http://schemas.openxmlformats.org/officeDocument/2006/relationships/tags" Target="../tags/tag262.xml"/><Relationship Id="rId5" Type="http://schemas.openxmlformats.org/officeDocument/2006/relationships/image" Target="../media/image4.png"/><Relationship Id="rId4" Type="http://schemas.openxmlformats.org/officeDocument/2006/relationships/image" Target="../media/image167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269.xml"/><Relationship Id="rId16" Type="http://schemas.openxmlformats.org/officeDocument/2006/relationships/tags" Target="../tags/tag268.xml"/><Relationship Id="rId15" Type="http://schemas.openxmlformats.org/officeDocument/2006/relationships/tags" Target="../tags/tag267.xml"/><Relationship Id="rId14" Type="http://schemas.openxmlformats.org/officeDocument/2006/relationships/tags" Target="../tags/tag266.xml"/><Relationship Id="rId13" Type="http://schemas.openxmlformats.org/officeDocument/2006/relationships/tags" Target="../tags/tag265.xml"/><Relationship Id="rId12" Type="http://schemas.openxmlformats.org/officeDocument/2006/relationships/tags" Target="../tags/tag264.xml"/><Relationship Id="rId11" Type="http://schemas.openxmlformats.org/officeDocument/2006/relationships/image" Target="../media/image169.jpeg"/><Relationship Id="rId10" Type="http://schemas.openxmlformats.org/officeDocument/2006/relationships/image" Target="../media/image168.jpeg"/><Relationship Id="rId1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71.xml"/><Relationship Id="rId7" Type="http://schemas.openxmlformats.org/officeDocument/2006/relationships/image" Target="../media/image9.png"/><Relationship Id="rId6" Type="http://schemas.openxmlformats.org/officeDocument/2006/relationships/tags" Target="../tags/tag270.xml"/><Relationship Id="rId5" Type="http://schemas.openxmlformats.org/officeDocument/2006/relationships/image" Target="../media/image4.png"/><Relationship Id="rId4" Type="http://schemas.openxmlformats.org/officeDocument/2006/relationships/image" Target="../media/image170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72.png"/><Relationship Id="rId15" Type="http://schemas.openxmlformats.org/officeDocument/2006/relationships/tags" Target="../tags/tag276.xml"/><Relationship Id="rId14" Type="http://schemas.openxmlformats.org/officeDocument/2006/relationships/tags" Target="../tags/tag275.xml"/><Relationship Id="rId13" Type="http://schemas.openxmlformats.org/officeDocument/2006/relationships/tags" Target="../tags/tag274.xml"/><Relationship Id="rId12" Type="http://schemas.openxmlformats.org/officeDocument/2006/relationships/tags" Target="../tags/tag273.xml"/><Relationship Id="rId11" Type="http://schemas.openxmlformats.org/officeDocument/2006/relationships/tags" Target="../tags/tag272.xml"/><Relationship Id="rId10" Type="http://schemas.openxmlformats.org/officeDocument/2006/relationships/image" Target="../media/image171.jpeg"/><Relationship Id="rId1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78.xml"/><Relationship Id="rId7" Type="http://schemas.openxmlformats.org/officeDocument/2006/relationships/image" Target="../media/image9.png"/><Relationship Id="rId6" Type="http://schemas.openxmlformats.org/officeDocument/2006/relationships/tags" Target="../tags/tag277.xml"/><Relationship Id="rId5" Type="http://schemas.openxmlformats.org/officeDocument/2006/relationships/image" Target="../media/image4.png"/><Relationship Id="rId4" Type="http://schemas.openxmlformats.org/officeDocument/2006/relationships/image" Target="../media/image17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282.xml"/><Relationship Id="rId14" Type="http://schemas.openxmlformats.org/officeDocument/2006/relationships/tags" Target="../tags/tag281.xml"/><Relationship Id="rId13" Type="http://schemas.openxmlformats.org/officeDocument/2006/relationships/tags" Target="../tags/tag280.xml"/><Relationship Id="rId12" Type="http://schemas.openxmlformats.org/officeDocument/2006/relationships/tags" Target="../tags/tag279.xml"/><Relationship Id="rId11" Type="http://schemas.openxmlformats.org/officeDocument/2006/relationships/image" Target="../media/image175.jpeg"/><Relationship Id="rId10" Type="http://schemas.openxmlformats.org/officeDocument/2006/relationships/image" Target="../media/image174.jpeg"/><Relationship Id="rId1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84.xml"/><Relationship Id="rId7" Type="http://schemas.openxmlformats.org/officeDocument/2006/relationships/image" Target="../media/image9.png"/><Relationship Id="rId6" Type="http://schemas.openxmlformats.org/officeDocument/2006/relationships/tags" Target="../tags/tag283.xml"/><Relationship Id="rId5" Type="http://schemas.openxmlformats.org/officeDocument/2006/relationships/image" Target="../media/image4.png"/><Relationship Id="rId4" Type="http://schemas.openxmlformats.org/officeDocument/2006/relationships/image" Target="../media/image17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286.xml"/><Relationship Id="rId12" Type="http://schemas.openxmlformats.org/officeDocument/2006/relationships/tags" Target="../tags/tag285.xml"/><Relationship Id="rId11" Type="http://schemas.openxmlformats.org/officeDocument/2006/relationships/image" Target="../media/image178.jpeg"/><Relationship Id="rId10" Type="http://schemas.openxmlformats.org/officeDocument/2006/relationships/image" Target="../media/image177.png"/><Relationship Id="rId1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88.xml"/><Relationship Id="rId7" Type="http://schemas.openxmlformats.org/officeDocument/2006/relationships/image" Target="../media/image9.png"/><Relationship Id="rId6" Type="http://schemas.openxmlformats.org/officeDocument/2006/relationships/tags" Target="../tags/tag287.xml"/><Relationship Id="rId5" Type="http://schemas.openxmlformats.org/officeDocument/2006/relationships/image" Target="../media/image4.png"/><Relationship Id="rId4" Type="http://schemas.openxmlformats.org/officeDocument/2006/relationships/image" Target="../media/image179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89.xml"/><Relationship Id="rId11" Type="http://schemas.openxmlformats.org/officeDocument/2006/relationships/image" Target="../media/image181.jpeg"/><Relationship Id="rId10" Type="http://schemas.openxmlformats.org/officeDocument/2006/relationships/image" Target="../media/image180.png"/><Relationship Id="rId1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91.xml"/><Relationship Id="rId7" Type="http://schemas.openxmlformats.org/officeDocument/2006/relationships/image" Target="../media/image9.png"/><Relationship Id="rId6" Type="http://schemas.openxmlformats.org/officeDocument/2006/relationships/tags" Target="../tags/tag290.xml"/><Relationship Id="rId5" Type="http://schemas.openxmlformats.org/officeDocument/2006/relationships/image" Target="../media/image4.png"/><Relationship Id="rId4" Type="http://schemas.openxmlformats.org/officeDocument/2006/relationships/image" Target="../media/image182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4.jpeg"/><Relationship Id="rId10" Type="http://schemas.openxmlformats.org/officeDocument/2006/relationships/image" Target="../media/image183.png"/><Relationship Id="rId1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93.xml"/><Relationship Id="rId7" Type="http://schemas.openxmlformats.org/officeDocument/2006/relationships/image" Target="../media/image9.png"/><Relationship Id="rId6" Type="http://schemas.openxmlformats.org/officeDocument/2006/relationships/tags" Target="../tags/tag292.xml"/><Relationship Id="rId5" Type="http://schemas.openxmlformats.org/officeDocument/2006/relationships/image" Target="../media/image4.png"/><Relationship Id="rId4" Type="http://schemas.openxmlformats.org/officeDocument/2006/relationships/image" Target="../media/image18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7.jpeg"/><Relationship Id="rId10" Type="http://schemas.openxmlformats.org/officeDocument/2006/relationships/image" Target="../media/image186.jpeg"/><Relationship Id="rId1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95.xml"/><Relationship Id="rId7" Type="http://schemas.openxmlformats.org/officeDocument/2006/relationships/image" Target="../media/image9.png"/><Relationship Id="rId6" Type="http://schemas.openxmlformats.org/officeDocument/2006/relationships/tags" Target="../tags/tag294.xml"/><Relationship Id="rId5" Type="http://schemas.openxmlformats.org/officeDocument/2006/relationships/image" Target="../media/image4.png"/><Relationship Id="rId4" Type="http://schemas.openxmlformats.org/officeDocument/2006/relationships/image" Target="../media/image188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87.jpeg"/><Relationship Id="rId10" Type="http://schemas.openxmlformats.org/officeDocument/2006/relationships/image" Target="../media/image186.jpeg"/><Relationship Id="rId1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297.xml"/><Relationship Id="rId7" Type="http://schemas.openxmlformats.org/officeDocument/2006/relationships/image" Target="../media/image9.png"/><Relationship Id="rId6" Type="http://schemas.openxmlformats.org/officeDocument/2006/relationships/tags" Target="../tags/tag296.xml"/><Relationship Id="rId5" Type="http://schemas.openxmlformats.org/officeDocument/2006/relationships/image" Target="../media/image4.png"/><Relationship Id="rId4" Type="http://schemas.openxmlformats.org/officeDocument/2006/relationships/image" Target="../media/image189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98.xml"/><Relationship Id="rId11" Type="http://schemas.openxmlformats.org/officeDocument/2006/relationships/image" Target="../media/image191.jpeg"/><Relationship Id="rId10" Type="http://schemas.openxmlformats.org/officeDocument/2006/relationships/image" Target="../media/image190.jpeg"/><Relationship Id="rId1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00.xml"/><Relationship Id="rId7" Type="http://schemas.openxmlformats.org/officeDocument/2006/relationships/image" Target="../media/image9.png"/><Relationship Id="rId6" Type="http://schemas.openxmlformats.org/officeDocument/2006/relationships/tags" Target="../tags/tag299.xml"/><Relationship Id="rId5" Type="http://schemas.openxmlformats.org/officeDocument/2006/relationships/image" Target="../media/image4.png"/><Relationship Id="rId4" Type="http://schemas.openxmlformats.org/officeDocument/2006/relationships/image" Target="../media/image192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302.xml"/><Relationship Id="rId12" Type="http://schemas.openxmlformats.org/officeDocument/2006/relationships/tags" Target="../tags/tag301.xml"/><Relationship Id="rId11" Type="http://schemas.openxmlformats.org/officeDocument/2006/relationships/image" Target="../media/image194.png"/><Relationship Id="rId10" Type="http://schemas.openxmlformats.org/officeDocument/2006/relationships/image" Target="../media/image193.jpeg"/><Relationship Id="rId1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04.xml"/><Relationship Id="rId7" Type="http://schemas.openxmlformats.org/officeDocument/2006/relationships/image" Target="../media/image9.png"/><Relationship Id="rId6" Type="http://schemas.openxmlformats.org/officeDocument/2006/relationships/tags" Target="../tags/tag303.xml"/><Relationship Id="rId5" Type="http://schemas.openxmlformats.org/officeDocument/2006/relationships/image" Target="../media/image4.png"/><Relationship Id="rId4" Type="http://schemas.openxmlformats.org/officeDocument/2006/relationships/image" Target="../media/image19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97.jpeg"/><Relationship Id="rId10" Type="http://schemas.openxmlformats.org/officeDocument/2006/relationships/image" Target="../media/image196.jpeg"/><Relationship Id="rId1" Type="http://schemas.openxmlformats.org/officeDocument/2006/relationships/image" Target="../media/image1.png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8.jpeg"/><Relationship Id="rId8" Type="http://schemas.openxmlformats.org/officeDocument/2006/relationships/image" Target="../media/image8.png"/><Relationship Id="rId7" Type="http://schemas.openxmlformats.org/officeDocument/2006/relationships/tags" Target="../tags/tag306.xml"/><Relationship Id="rId6" Type="http://schemas.openxmlformats.org/officeDocument/2006/relationships/image" Target="../media/image9.png"/><Relationship Id="rId5" Type="http://schemas.openxmlformats.org/officeDocument/2006/relationships/tags" Target="../tags/tag305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00.jpeg"/><Relationship Id="rId12" Type="http://schemas.openxmlformats.org/officeDocument/2006/relationships/tags" Target="../tags/tag308.xml"/><Relationship Id="rId11" Type="http://schemas.openxmlformats.org/officeDocument/2006/relationships/tags" Target="../tags/tag307.xml"/><Relationship Id="rId10" Type="http://schemas.openxmlformats.org/officeDocument/2006/relationships/image" Target="../media/image199.jpeg"/><Relationship Id="rId1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10.xml"/><Relationship Id="rId7" Type="http://schemas.openxmlformats.org/officeDocument/2006/relationships/image" Target="../media/image9.png"/><Relationship Id="rId6" Type="http://schemas.openxmlformats.org/officeDocument/2006/relationships/tags" Target="../tags/tag309.xml"/><Relationship Id="rId5" Type="http://schemas.openxmlformats.org/officeDocument/2006/relationships/image" Target="../media/image4.png"/><Relationship Id="rId4" Type="http://schemas.openxmlformats.org/officeDocument/2006/relationships/image" Target="../media/image201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313.xml"/><Relationship Id="rId13" Type="http://schemas.openxmlformats.org/officeDocument/2006/relationships/tags" Target="../tags/tag312.xml"/><Relationship Id="rId12" Type="http://schemas.openxmlformats.org/officeDocument/2006/relationships/tags" Target="../tags/tag311.xml"/><Relationship Id="rId11" Type="http://schemas.openxmlformats.org/officeDocument/2006/relationships/image" Target="../media/image203.jpeg"/><Relationship Id="rId10" Type="http://schemas.openxmlformats.org/officeDocument/2006/relationships/image" Target="../media/image202.jpeg"/><Relationship Id="rId1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15.xml"/><Relationship Id="rId7" Type="http://schemas.openxmlformats.org/officeDocument/2006/relationships/image" Target="../media/image9.png"/><Relationship Id="rId6" Type="http://schemas.openxmlformats.org/officeDocument/2006/relationships/tags" Target="../tags/tag314.xml"/><Relationship Id="rId5" Type="http://schemas.openxmlformats.org/officeDocument/2006/relationships/image" Target="../media/image4.png"/><Relationship Id="rId4" Type="http://schemas.openxmlformats.org/officeDocument/2006/relationships/image" Target="../media/image20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317.xml"/><Relationship Id="rId12" Type="http://schemas.openxmlformats.org/officeDocument/2006/relationships/tags" Target="../tags/tag316.xml"/><Relationship Id="rId11" Type="http://schemas.openxmlformats.org/officeDocument/2006/relationships/image" Target="../media/image206.png"/><Relationship Id="rId10" Type="http://schemas.openxmlformats.org/officeDocument/2006/relationships/image" Target="../media/image205.png"/><Relationship Id="rId1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19.xml"/><Relationship Id="rId7" Type="http://schemas.openxmlformats.org/officeDocument/2006/relationships/image" Target="../media/image9.png"/><Relationship Id="rId6" Type="http://schemas.openxmlformats.org/officeDocument/2006/relationships/tags" Target="../tags/tag318.xml"/><Relationship Id="rId5" Type="http://schemas.openxmlformats.org/officeDocument/2006/relationships/image" Target="../media/image4.png"/><Relationship Id="rId4" Type="http://schemas.openxmlformats.org/officeDocument/2006/relationships/image" Target="../media/image207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322.xml"/><Relationship Id="rId13" Type="http://schemas.openxmlformats.org/officeDocument/2006/relationships/tags" Target="../tags/tag321.xml"/><Relationship Id="rId12" Type="http://schemas.openxmlformats.org/officeDocument/2006/relationships/tags" Target="../tags/tag320.xml"/><Relationship Id="rId11" Type="http://schemas.openxmlformats.org/officeDocument/2006/relationships/image" Target="../media/image209.png"/><Relationship Id="rId10" Type="http://schemas.openxmlformats.org/officeDocument/2006/relationships/image" Target="../media/image208.png"/><Relationship Id="rId1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24.xml"/><Relationship Id="rId7" Type="http://schemas.openxmlformats.org/officeDocument/2006/relationships/image" Target="../media/image9.png"/><Relationship Id="rId6" Type="http://schemas.openxmlformats.org/officeDocument/2006/relationships/tags" Target="../tags/tag323.xml"/><Relationship Id="rId5" Type="http://schemas.openxmlformats.org/officeDocument/2006/relationships/image" Target="../media/image4.png"/><Relationship Id="rId4" Type="http://schemas.openxmlformats.org/officeDocument/2006/relationships/image" Target="../media/image210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325.xml"/><Relationship Id="rId11" Type="http://schemas.openxmlformats.org/officeDocument/2006/relationships/image" Target="../media/image212.png"/><Relationship Id="rId10" Type="http://schemas.openxmlformats.org/officeDocument/2006/relationships/image" Target="../media/image211.png"/><Relationship Id="rId1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27.xml"/><Relationship Id="rId7" Type="http://schemas.openxmlformats.org/officeDocument/2006/relationships/image" Target="../media/image9.png"/><Relationship Id="rId6" Type="http://schemas.openxmlformats.org/officeDocument/2006/relationships/tags" Target="../tags/tag326.xml"/><Relationship Id="rId5" Type="http://schemas.openxmlformats.org/officeDocument/2006/relationships/image" Target="../media/image4.png"/><Relationship Id="rId4" Type="http://schemas.openxmlformats.org/officeDocument/2006/relationships/image" Target="../media/image213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329.xml"/><Relationship Id="rId12" Type="http://schemas.openxmlformats.org/officeDocument/2006/relationships/tags" Target="../tags/tag328.xml"/><Relationship Id="rId11" Type="http://schemas.openxmlformats.org/officeDocument/2006/relationships/image" Target="../media/image215.png"/><Relationship Id="rId10" Type="http://schemas.openxmlformats.org/officeDocument/2006/relationships/image" Target="../media/image214.jpeg"/><Relationship Id="rId1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31.xml"/><Relationship Id="rId7" Type="http://schemas.openxmlformats.org/officeDocument/2006/relationships/image" Target="../media/image9.png"/><Relationship Id="rId6" Type="http://schemas.openxmlformats.org/officeDocument/2006/relationships/tags" Target="../tags/tag330.xml"/><Relationship Id="rId5" Type="http://schemas.openxmlformats.org/officeDocument/2006/relationships/image" Target="../media/image4.png"/><Relationship Id="rId4" Type="http://schemas.openxmlformats.org/officeDocument/2006/relationships/image" Target="../media/image216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334.xml"/><Relationship Id="rId13" Type="http://schemas.openxmlformats.org/officeDocument/2006/relationships/tags" Target="../tags/tag333.xml"/><Relationship Id="rId12" Type="http://schemas.openxmlformats.org/officeDocument/2006/relationships/tags" Target="../tags/tag332.xml"/><Relationship Id="rId11" Type="http://schemas.openxmlformats.org/officeDocument/2006/relationships/image" Target="../media/image218.jpeg"/><Relationship Id="rId10" Type="http://schemas.openxmlformats.org/officeDocument/2006/relationships/image" Target="../media/image217.jpeg"/><Relationship Id="rId1" Type="http://schemas.openxmlformats.org/officeDocument/2006/relationships/image" Target="../media/image1.png"/></Relationships>
</file>

<file path=ppt/slides/_rels/slide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9.png"/><Relationship Id="rId8" Type="http://schemas.openxmlformats.org/officeDocument/2006/relationships/image" Target="../media/image8.png"/><Relationship Id="rId7" Type="http://schemas.openxmlformats.org/officeDocument/2006/relationships/tags" Target="../tags/tag336.xml"/><Relationship Id="rId6" Type="http://schemas.openxmlformats.org/officeDocument/2006/relationships/image" Target="../media/image9.png"/><Relationship Id="rId5" Type="http://schemas.openxmlformats.org/officeDocument/2006/relationships/tags" Target="../tags/tag335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21.png"/><Relationship Id="rId12" Type="http://schemas.openxmlformats.org/officeDocument/2006/relationships/tags" Target="../tags/tag338.xml"/><Relationship Id="rId11" Type="http://schemas.openxmlformats.org/officeDocument/2006/relationships/tags" Target="../tags/tag337.xml"/><Relationship Id="rId10" Type="http://schemas.openxmlformats.org/officeDocument/2006/relationships/image" Target="../media/image220.png"/><Relationship Id="rId1" Type="http://schemas.openxmlformats.org/officeDocument/2006/relationships/image" Target="../media/image1.png"/></Relationships>
</file>

<file path=ppt/slides/_rels/slide7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40.xml"/><Relationship Id="rId7" Type="http://schemas.openxmlformats.org/officeDocument/2006/relationships/image" Target="../media/image9.png"/><Relationship Id="rId6" Type="http://schemas.openxmlformats.org/officeDocument/2006/relationships/tags" Target="../tags/tag339.xml"/><Relationship Id="rId5" Type="http://schemas.openxmlformats.org/officeDocument/2006/relationships/image" Target="../media/image4.png"/><Relationship Id="rId4" Type="http://schemas.openxmlformats.org/officeDocument/2006/relationships/image" Target="../media/image222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23.jpeg"/><Relationship Id="rId1" Type="http://schemas.openxmlformats.org/officeDocument/2006/relationships/image" Target="../media/image1.png"/></Relationships>
</file>

<file path=ppt/slides/_rels/slide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42.xml"/><Relationship Id="rId7" Type="http://schemas.openxmlformats.org/officeDocument/2006/relationships/image" Target="../media/image9.png"/><Relationship Id="rId6" Type="http://schemas.openxmlformats.org/officeDocument/2006/relationships/tags" Target="../tags/tag341.xml"/><Relationship Id="rId5" Type="http://schemas.openxmlformats.org/officeDocument/2006/relationships/image" Target="../media/image4.png"/><Relationship Id="rId4" Type="http://schemas.openxmlformats.org/officeDocument/2006/relationships/image" Target="../media/image22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346.xml"/><Relationship Id="rId14" Type="http://schemas.openxmlformats.org/officeDocument/2006/relationships/tags" Target="../tags/tag345.xml"/><Relationship Id="rId13" Type="http://schemas.openxmlformats.org/officeDocument/2006/relationships/tags" Target="../tags/tag344.xml"/><Relationship Id="rId12" Type="http://schemas.openxmlformats.org/officeDocument/2006/relationships/tags" Target="../tags/tag343.xml"/><Relationship Id="rId11" Type="http://schemas.openxmlformats.org/officeDocument/2006/relationships/image" Target="../media/image226.png"/><Relationship Id="rId10" Type="http://schemas.openxmlformats.org/officeDocument/2006/relationships/image" Target="../media/image225.png"/><Relationship Id="rId1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48.xml"/><Relationship Id="rId7" Type="http://schemas.openxmlformats.org/officeDocument/2006/relationships/image" Target="../media/image9.png"/><Relationship Id="rId6" Type="http://schemas.openxmlformats.org/officeDocument/2006/relationships/tags" Target="../tags/tag347.xml"/><Relationship Id="rId5" Type="http://schemas.openxmlformats.org/officeDocument/2006/relationships/image" Target="../media/image4.png"/><Relationship Id="rId4" Type="http://schemas.openxmlformats.org/officeDocument/2006/relationships/image" Target="../media/image227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351.xml"/><Relationship Id="rId13" Type="http://schemas.openxmlformats.org/officeDocument/2006/relationships/tags" Target="../tags/tag350.xml"/><Relationship Id="rId12" Type="http://schemas.openxmlformats.org/officeDocument/2006/relationships/tags" Target="../tags/tag349.xml"/><Relationship Id="rId11" Type="http://schemas.openxmlformats.org/officeDocument/2006/relationships/image" Target="../media/image229.png"/><Relationship Id="rId10" Type="http://schemas.openxmlformats.org/officeDocument/2006/relationships/image" Target="../media/image228.jpeg"/><Relationship Id="rId1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53.xml"/><Relationship Id="rId7" Type="http://schemas.openxmlformats.org/officeDocument/2006/relationships/image" Target="../media/image9.png"/><Relationship Id="rId6" Type="http://schemas.openxmlformats.org/officeDocument/2006/relationships/tags" Target="../tags/tag352.xml"/><Relationship Id="rId5" Type="http://schemas.openxmlformats.org/officeDocument/2006/relationships/image" Target="../media/image4.png"/><Relationship Id="rId4" Type="http://schemas.openxmlformats.org/officeDocument/2006/relationships/image" Target="../media/image230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357.xml"/><Relationship Id="rId14" Type="http://schemas.openxmlformats.org/officeDocument/2006/relationships/tags" Target="../tags/tag356.xml"/><Relationship Id="rId13" Type="http://schemas.openxmlformats.org/officeDocument/2006/relationships/tags" Target="../tags/tag355.xml"/><Relationship Id="rId12" Type="http://schemas.openxmlformats.org/officeDocument/2006/relationships/tags" Target="../tags/tag354.xml"/><Relationship Id="rId11" Type="http://schemas.openxmlformats.org/officeDocument/2006/relationships/image" Target="../media/image232.png"/><Relationship Id="rId10" Type="http://schemas.openxmlformats.org/officeDocument/2006/relationships/image" Target="../media/image231.png"/><Relationship Id="rId1" Type="http://schemas.openxmlformats.org/officeDocument/2006/relationships/image" Target="../media/image1.png"/></Relationships>
</file>

<file path=ppt/slides/_rels/slide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3.png"/><Relationship Id="rId8" Type="http://schemas.openxmlformats.org/officeDocument/2006/relationships/image" Target="../media/image8.png"/><Relationship Id="rId7" Type="http://schemas.openxmlformats.org/officeDocument/2006/relationships/tags" Target="../tags/tag359.xml"/><Relationship Id="rId6" Type="http://schemas.openxmlformats.org/officeDocument/2006/relationships/image" Target="../media/image9.png"/><Relationship Id="rId5" Type="http://schemas.openxmlformats.org/officeDocument/2006/relationships/tags" Target="../tags/tag358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234.jpeg"/><Relationship Id="rId16" Type="http://schemas.openxmlformats.org/officeDocument/2006/relationships/tags" Target="../tags/tag365.xml"/><Relationship Id="rId15" Type="http://schemas.openxmlformats.org/officeDocument/2006/relationships/tags" Target="../tags/tag364.xml"/><Relationship Id="rId14" Type="http://schemas.openxmlformats.org/officeDocument/2006/relationships/tags" Target="../tags/tag363.xml"/><Relationship Id="rId13" Type="http://schemas.openxmlformats.org/officeDocument/2006/relationships/tags" Target="../tags/tag362.xml"/><Relationship Id="rId12" Type="http://schemas.openxmlformats.org/officeDocument/2006/relationships/tags" Target="../tags/tag361.xml"/><Relationship Id="rId11" Type="http://schemas.openxmlformats.org/officeDocument/2006/relationships/tags" Target="../tags/tag360.xml"/><Relationship Id="rId10" Type="http://schemas.openxmlformats.org/officeDocument/2006/relationships/image" Target="../media/image232.png"/><Relationship Id="rId1" Type="http://schemas.openxmlformats.org/officeDocument/2006/relationships/image" Target="../media/image1.png"/></Relationships>
</file>

<file path=ppt/slides/_rels/slide7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67.xml"/><Relationship Id="rId7" Type="http://schemas.openxmlformats.org/officeDocument/2006/relationships/image" Target="../media/image9.png"/><Relationship Id="rId6" Type="http://schemas.openxmlformats.org/officeDocument/2006/relationships/tags" Target="../tags/tag366.xml"/><Relationship Id="rId5" Type="http://schemas.openxmlformats.org/officeDocument/2006/relationships/image" Target="../media/image4.png"/><Relationship Id="rId4" Type="http://schemas.openxmlformats.org/officeDocument/2006/relationships/image" Target="../media/image23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371.xml"/><Relationship Id="rId14" Type="http://schemas.openxmlformats.org/officeDocument/2006/relationships/tags" Target="../tags/tag370.xml"/><Relationship Id="rId13" Type="http://schemas.openxmlformats.org/officeDocument/2006/relationships/tags" Target="../tags/tag369.xml"/><Relationship Id="rId12" Type="http://schemas.openxmlformats.org/officeDocument/2006/relationships/tags" Target="../tags/tag368.xml"/><Relationship Id="rId11" Type="http://schemas.openxmlformats.org/officeDocument/2006/relationships/image" Target="../media/image237.png"/><Relationship Id="rId10" Type="http://schemas.openxmlformats.org/officeDocument/2006/relationships/image" Target="../media/image236.png"/><Relationship Id="rId1" Type="http://schemas.openxmlformats.org/officeDocument/2006/relationships/image" Target="../media/image1.png"/></Relationships>
</file>

<file path=ppt/slides/_rels/slide7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73.xml"/><Relationship Id="rId7" Type="http://schemas.openxmlformats.org/officeDocument/2006/relationships/image" Target="../media/image9.png"/><Relationship Id="rId6" Type="http://schemas.openxmlformats.org/officeDocument/2006/relationships/tags" Target="../tags/tag372.xml"/><Relationship Id="rId5" Type="http://schemas.openxmlformats.org/officeDocument/2006/relationships/image" Target="../media/image4.png"/><Relationship Id="rId4" Type="http://schemas.openxmlformats.org/officeDocument/2006/relationships/image" Target="../media/image23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378.xml"/><Relationship Id="rId15" Type="http://schemas.openxmlformats.org/officeDocument/2006/relationships/tags" Target="../tags/tag377.xml"/><Relationship Id="rId14" Type="http://schemas.openxmlformats.org/officeDocument/2006/relationships/tags" Target="../tags/tag376.xml"/><Relationship Id="rId13" Type="http://schemas.openxmlformats.org/officeDocument/2006/relationships/tags" Target="../tags/tag375.xml"/><Relationship Id="rId12" Type="http://schemas.openxmlformats.org/officeDocument/2006/relationships/tags" Target="../tags/tag374.xml"/><Relationship Id="rId11" Type="http://schemas.openxmlformats.org/officeDocument/2006/relationships/image" Target="../media/image240.png"/><Relationship Id="rId10" Type="http://schemas.openxmlformats.org/officeDocument/2006/relationships/image" Target="../media/image239.jpeg"/><Relationship Id="rId1" Type="http://schemas.openxmlformats.org/officeDocument/2006/relationships/image" Target="../media/image1.png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80.xml"/><Relationship Id="rId7" Type="http://schemas.openxmlformats.org/officeDocument/2006/relationships/image" Target="../media/image9.png"/><Relationship Id="rId6" Type="http://schemas.openxmlformats.org/officeDocument/2006/relationships/tags" Target="../tags/tag379.xml"/><Relationship Id="rId5" Type="http://schemas.openxmlformats.org/officeDocument/2006/relationships/image" Target="../media/image4.png"/><Relationship Id="rId4" Type="http://schemas.openxmlformats.org/officeDocument/2006/relationships/image" Target="../media/image24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386.xml"/><Relationship Id="rId16" Type="http://schemas.openxmlformats.org/officeDocument/2006/relationships/tags" Target="../tags/tag385.xml"/><Relationship Id="rId15" Type="http://schemas.openxmlformats.org/officeDocument/2006/relationships/tags" Target="../tags/tag384.xml"/><Relationship Id="rId14" Type="http://schemas.openxmlformats.org/officeDocument/2006/relationships/tags" Target="../tags/tag383.xml"/><Relationship Id="rId13" Type="http://schemas.openxmlformats.org/officeDocument/2006/relationships/tags" Target="../tags/tag382.xml"/><Relationship Id="rId12" Type="http://schemas.openxmlformats.org/officeDocument/2006/relationships/tags" Target="../tags/tag381.xml"/><Relationship Id="rId11" Type="http://schemas.openxmlformats.org/officeDocument/2006/relationships/image" Target="../media/image243.png"/><Relationship Id="rId10" Type="http://schemas.openxmlformats.org/officeDocument/2006/relationships/image" Target="../media/image242.png"/><Relationship Id="rId1" Type="http://schemas.openxmlformats.org/officeDocument/2006/relationships/image" Target="../media/image1.png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388.xml"/><Relationship Id="rId7" Type="http://schemas.openxmlformats.org/officeDocument/2006/relationships/image" Target="../media/image9.png"/><Relationship Id="rId6" Type="http://schemas.openxmlformats.org/officeDocument/2006/relationships/tags" Target="../tags/tag387.xml"/><Relationship Id="rId5" Type="http://schemas.openxmlformats.org/officeDocument/2006/relationships/image" Target="../media/image4.png"/><Relationship Id="rId4" Type="http://schemas.openxmlformats.org/officeDocument/2006/relationships/image" Target="../media/image24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393.xml"/><Relationship Id="rId15" Type="http://schemas.openxmlformats.org/officeDocument/2006/relationships/tags" Target="../tags/tag392.xml"/><Relationship Id="rId14" Type="http://schemas.openxmlformats.org/officeDocument/2006/relationships/tags" Target="../tags/tag391.xml"/><Relationship Id="rId13" Type="http://schemas.openxmlformats.org/officeDocument/2006/relationships/tags" Target="../tags/tag390.xml"/><Relationship Id="rId12" Type="http://schemas.openxmlformats.org/officeDocument/2006/relationships/tags" Target="../tags/tag389.xml"/><Relationship Id="rId11" Type="http://schemas.openxmlformats.org/officeDocument/2006/relationships/image" Target="../media/image246.png"/><Relationship Id="rId10" Type="http://schemas.openxmlformats.org/officeDocument/2006/relationships/image" Target="../media/image245.png"/><Relationship Id="rId1" Type="http://schemas.openxmlformats.org/officeDocument/2006/relationships/image" Target="../media/image1.png"/></Relationships>
</file>

<file path=ppt/slides/_rels/slide8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7.jpeg"/><Relationship Id="rId8" Type="http://schemas.openxmlformats.org/officeDocument/2006/relationships/image" Target="../media/image8.png"/><Relationship Id="rId7" Type="http://schemas.openxmlformats.org/officeDocument/2006/relationships/tags" Target="../tags/tag395.xml"/><Relationship Id="rId6" Type="http://schemas.openxmlformats.org/officeDocument/2006/relationships/image" Target="../media/image9.png"/><Relationship Id="rId5" Type="http://schemas.openxmlformats.org/officeDocument/2006/relationships/tags" Target="../tags/tag394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399.xml"/><Relationship Id="rId14" Type="http://schemas.openxmlformats.org/officeDocument/2006/relationships/image" Target="../media/image249.png"/><Relationship Id="rId13" Type="http://schemas.openxmlformats.org/officeDocument/2006/relationships/tags" Target="../tags/tag398.xml"/><Relationship Id="rId12" Type="http://schemas.openxmlformats.org/officeDocument/2006/relationships/tags" Target="../tags/tag397.xml"/><Relationship Id="rId11" Type="http://schemas.openxmlformats.org/officeDocument/2006/relationships/tags" Target="../tags/tag396.xml"/><Relationship Id="rId10" Type="http://schemas.openxmlformats.org/officeDocument/2006/relationships/image" Target="../media/image248.png"/><Relationship Id="rId1" Type="http://schemas.openxmlformats.org/officeDocument/2006/relationships/image" Target="../media/image1.png"/></Relationships>
</file>

<file path=ppt/slides/_rels/slide8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01.xml"/><Relationship Id="rId7" Type="http://schemas.openxmlformats.org/officeDocument/2006/relationships/image" Target="../media/image9.png"/><Relationship Id="rId6" Type="http://schemas.openxmlformats.org/officeDocument/2006/relationships/tags" Target="../tags/tag400.xml"/><Relationship Id="rId5" Type="http://schemas.openxmlformats.org/officeDocument/2006/relationships/image" Target="../media/image4.png"/><Relationship Id="rId4" Type="http://schemas.openxmlformats.org/officeDocument/2006/relationships/image" Target="../media/image250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406.xml"/><Relationship Id="rId15" Type="http://schemas.openxmlformats.org/officeDocument/2006/relationships/tags" Target="../tags/tag405.xml"/><Relationship Id="rId14" Type="http://schemas.openxmlformats.org/officeDocument/2006/relationships/tags" Target="../tags/tag404.xml"/><Relationship Id="rId13" Type="http://schemas.openxmlformats.org/officeDocument/2006/relationships/tags" Target="../tags/tag403.xml"/><Relationship Id="rId12" Type="http://schemas.openxmlformats.org/officeDocument/2006/relationships/tags" Target="../tags/tag402.xml"/><Relationship Id="rId11" Type="http://schemas.openxmlformats.org/officeDocument/2006/relationships/image" Target="../media/image252.jpeg"/><Relationship Id="rId10" Type="http://schemas.openxmlformats.org/officeDocument/2006/relationships/image" Target="../media/image251.png"/><Relationship Id="rId1" Type="http://schemas.openxmlformats.org/officeDocument/2006/relationships/image" Target="../media/image1.png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08.xml"/><Relationship Id="rId7" Type="http://schemas.openxmlformats.org/officeDocument/2006/relationships/image" Target="../media/image9.png"/><Relationship Id="rId6" Type="http://schemas.openxmlformats.org/officeDocument/2006/relationships/tags" Target="../tags/tag407.xml"/><Relationship Id="rId5" Type="http://schemas.openxmlformats.org/officeDocument/2006/relationships/image" Target="../media/image4.png"/><Relationship Id="rId4" Type="http://schemas.openxmlformats.org/officeDocument/2006/relationships/image" Target="../media/image25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412.xml"/><Relationship Id="rId14" Type="http://schemas.openxmlformats.org/officeDocument/2006/relationships/tags" Target="../tags/tag411.xml"/><Relationship Id="rId13" Type="http://schemas.openxmlformats.org/officeDocument/2006/relationships/tags" Target="../tags/tag410.xml"/><Relationship Id="rId12" Type="http://schemas.openxmlformats.org/officeDocument/2006/relationships/tags" Target="../tags/tag409.xml"/><Relationship Id="rId11" Type="http://schemas.openxmlformats.org/officeDocument/2006/relationships/image" Target="../media/image255.jpeg"/><Relationship Id="rId10" Type="http://schemas.openxmlformats.org/officeDocument/2006/relationships/image" Target="../media/image254.png"/><Relationship Id="rId1" Type="http://schemas.openxmlformats.org/officeDocument/2006/relationships/image" Target="../media/image1.png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14.xml"/><Relationship Id="rId7" Type="http://schemas.openxmlformats.org/officeDocument/2006/relationships/image" Target="../media/image9.png"/><Relationship Id="rId6" Type="http://schemas.openxmlformats.org/officeDocument/2006/relationships/tags" Target="../tags/tag413.xml"/><Relationship Id="rId5" Type="http://schemas.openxmlformats.org/officeDocument/2006/relationships/image" Target="../media/image4.png"/><Relationship Id="rId4" Type="http://schemas.openxmlformats.org/officeDocument/2006/relationships/image" Target="../media/image256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418.xml"/><Relationship Id="rId14" Type="http://schemas.openxmlformats.org/officeDocument/2006/relationships/tags" Target="../tags/tag417.xml"/><Relationship Id="rId13" Type="http://schemas.openxmlformats.org/officeDocument/2006/relationships/tags" Target="../tags/tag416.xml"/><Relationship Id="rId12" Type="http://schemas.openxmlformats.org/officeDocument/2006/relationships/tags" Target="../tags/tag415.xml"/><Relationship Id="rId11" Type="http://schemas.openxmlformats.org/officeDocument/2006/relationships/image" Target="../media/image258.jpeg"/><Relationship Id="rId10" Type="http://schemas.openxmlformats.org/officeDocument/2006/relationships/image" Target="../media/image257.png"/><Relationship Id="rId1" Type="http://schemas.openxmlformats.org/officeDocument/2006/relationships/image" Target="../media/image1.png"/></Relationships>
</file>

<file path=ppt/slides/_rels/slide8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20.xml"/><Relationship Id="rId7" Type="http://schemas.openxmlformats.org/officeDocument/2006/relationships/image" Target="../media/image9.png"/><Relationship Id="rId6" Type="http://schemas.openxmlformats.org/officeDocument/2006/relationships/tags" Target="../tags/tag419.xml"/><Relationship Id="rId5" Type="http://schemas.openxmlformats.org/officeDocument/2006/relationships/image" Target="../media/image4.png"/><Relationship Id="rId4" Type="http://schemas.openxmlformats.org/officeDocument/2006/relationships/image" Target="../media/image259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423.xml"/><Relationship Id="rId13" Type="http://schemas.openxmlformats.org/officeDocument/2006/relationships/tags" Target="../tags/tag422.xml"/><Relationship Id="rId12" Type="http://schemas.openxmlformats.org/officeDocument/2006/relationships/tags" Target="../tags/tag421.xml"/><Relationship Id="rId11" Type="http://schemas.openxmlformats.org/officeDocument/2006/relationships/image" Target="../media/image261.png"/><Relationship Id="rId10" Type="http://schemas.openxmlformats.org/officeDocument/2006/relationships/image" Target="../media/image260.png"/><Relationship Id="rId1" Type="http://schemas.openxmlformats.org/officeDocument/2006/relationships/image" Target="../media/image1.png"/></Relationships>
</file>

<file path=ppt/slides/_rels/slide8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25.xml"/><Relationship Id="rId7" Type="http://schemas.openxmlformats.org/officeDocument/2006/relationships/image" Target="../media/image9.png"/><Relationship Id="rId6" Type="http://schemas.openxmlformats.org/officeDocument/2006/relationships/tags" Target="../tags/tag424.xml"/><Relationship Id="rId5" Type="http://schemas.openxmlformats.org/officeDocument/2006/relationships/image" Target="../media/image4.png"/><Relationship Id="rId4" Type="http://schemas.openxmlformats.org/officeDocument/2006/relationships/image" Target="../media/image262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430.xml"/><Relationship Id="rId15" Type="http://schemas.openxmlformats.org/officeDocument/2006/relationships/tags" Target="../tags/tag429.xml"/><Relationship Id="rId14" Type="http://schemas.openxmlformats.org/officeDocument/2006/relationships/tags" Target="../tags/tag428.xml"/><Relationship Id="rId13" Type="http://schemas.openxmlformats.org/officeDocument/2006/relationships/tags" Target="../tags/tag427.xml"/><Relationship Id="rId12" Type="http://schemas.openxmlformats.org/officeDocument/2006/relationships/tags" Target="../tags/tag426.xml"/><Relationship Id="rId11" Type="http://schemas.openxmlformats.org/officeDocument/2006/relationships/image" Target="../media/image264.jpeg"/><Relationship Id="rId10" Type="http://schemas.openxmlformats.org/officeDocument/2006/relationships/image" Target="../media/image263.jpeg"/><Relationship Id="rId1" Type="http://schemas.openxmlformats.org/officeDocument/2006/relationships/image" Target="../media/image1.png"/></Relationships>
</file>

<file path=ppt/slides/_rels/slide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32.xml"/><Relationship Id="rId7" Type="http://schemas.openxmlformats.org/officeDocument/2006/relationships/image" Target="../media/image9.png"/><Relationship Id="rId6" Type="http://schemas.openxmlformats.org/officeDocument/2006/relationships/tags" Target="../tags/tag431.xml"/><Relationship Id="rId5" Type="http://schemas.openxmlformats.org/officeDocument/2006/relationships/image" Target="../media/image4.png"/><Relationship Id="rId4" Type="http://schemas.openxmlformats.org/officeDocument/2006/relationships/image" Target="../media/image26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437.xml"/><Relationship Id="rId15" Type="http://schemas.openxmlformats.org/officeDocument/2006/relationships/tags" Target="../tags/tag436.xml"/><Relationship Id="rId14" Type="http://schemas.openxmlformats.org/officeDocument/2006/relationships/tags" Target="../tags/tag435.xml"/><Relationship Id="rId13" Type="http://schemas.openxmlformats.org/officeDocument/2006/relationships/tags" Target="../tags/tag434.xml"/><Relationship Id="rId12" Type="http://schemas.openxmlformats.org/officeDocument/2006/relationships/tags" Target="../tags/tag433.xml"/><Relationship Id="rId11" Type="http://schemas.openxmlformats.org/officeDocument/2006/relationships/image" Target="../media/image267.jpeg"/><Relationship Id="rId10" Type="http://schemas.openxmlformats.org/officeDocument/2006/relationships/image" Target="../media/image266.jpeg"/><Relationship Id="rId1" Type="http://schemas.openxmlformats.org/officeDocument/2006/relationships/image" Target="../media/image1.png"/></Relationships>
</file>

<file path=ppt/slides/_rels/slide8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39.xml"/><Relationship Id="rId7" Type="http://schemas.openxmlformats.org/officeDocument/2006/relationships/image" Target="../media/image9.png"/><Relationship Id="rId6" Type="http://schemas.openxmlformats.org/officeDocument/2006/relationships/tags" Target="../tags/tag438.xml"/><Relationship Id="rId5" Type="http://schemas.openxmlformats.org/officeDocument/2006/relationships/image" Target="../media/image4.png"/><Relationship Id="rId4" Type="http://schemas.openxmlformats.org/officeDocument/2006/relationships/image" Target="../media/image26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444.xml"/><Relationship Id="rId15" Type="http://schemas.openxmlformats.org/officeDocument/2006/relationships/tags" Target="../tags/tag443.xml"/><Relationship Id="rId14" Type="http://schemas.openxmlformats.org/officeDocument/2006/relationships/tags" Target="../tags/tag442.xml"/><Relationship Id="rId13" Type="http://schemas.openxmlformats.org/officeDocument/2006/relationships/tags" Target="../tags/tag441.xml"/><Relationship Id="rId12" Type="http://schemas.openxmlformats.org/officeDocument/2006/relationships/tags" Target="../tags/tag440.xml"/><Relationship Id="rId11" Type="http://schemas.openxmlformats.org/officeDocument/2006/relationships/image" Target="../media/image270.jpeg"/><Relationship Id="rId10" Type="http://schemas.openxmlformats.org/officeDocument/2006/relationships/image" Target="../media/image269.png"/><Relationship Id="rId1" Type="http://schemas.openxmlformats.org/officeDocument/2006/relationships/image" Target="../media/image1.png"/></Relationships>
</file>

<file path=ppt/slides/_rels/slide90.xml.rels><?xml version="1.0" encoding="UTF-8" standalone="yes"?>
<Relationships xmlns="http://schemas.openxmlformats.org/package/2006/relationships"><Relationship Id="rId9" Type="http://schemas.openxmlformats.org/officeDocument/2006/relationships/tags" Target="../tags/tag447.xml"/><Relationship Id="rId8" Type="http://schemas.openxmlformats.org/officeDocument/2006/relationships/image" Target="../media/image8.png"/><Relationship Id="rId7" Type="http://schemas.openxmlformats.org/officeDocument/2006/relationships/tags" Target="../tags/tag446.xml"/><Relationship Id="rId6" Type="http://schemas.openxmlformats.org/officeDocument/2006/relationships/image" Target="../media/image9.png"/><Relationship Id="rId5" Type="http://schemas.openxmlformats.org/officeDocument/2006/relationships/tags" Target="../tags/tag445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273.png"/><Relationship Id="rId16" Type="http://schemas.openxmlformats.org/officeDocument/2006/relationships/image" Target="../media/image272.png"/><Relationship Id="rId15" Type="http://schemas.openxmlformats.org/officeDocument/2006/relationships/image" Target="../media/image271.png"/><Relationship Id="rId14" Type="http://schemas.openxmlformats.org/officeDocument/2006/relationships/tags" Target="../tags/tag452.xml"/><Relationship Id="rId13" Type="http://schemas.openxmlformats.org/officeDocument/2006/relationships/tags" Target="../tags/tag451.xml"/><Relationship Id="rId12" Type="http://schemas.openxmlformats.org/officeDocument/2006/relationships/tags" Target="../tags/tag450.xml"/><Relationship Id="rId11" Type="http://schemas.openxmlformats.org/officeDocument/2006/relationships/tags" Target="../tags/tag449.xml"/><Relationship Id="rId10" Type="http://schemas.openxmlformats.org/officeDocument/2006/relationships/tags" Target="../tags/tag448.xml"/><Relationship Id="rId1" Type="http://schemas.openxmlformats.org/officeDocument/2006/relationships/image" Target="../media/image1.png"/></Relationships>
</file>

<file path=ppt/slides/_rels/slide9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4.jpeg"/><Relationship Id="rId8" Type="http://schemas.openxmlformats.org/officeDocument/2006/relationships/image" Target="../media/image8.png"/><Relationship Id="rId7" Type="http://schemas.openxmlformats.org/officeDocument/2006/relationships/tags" Target="../tags/tag454.xml"/><Relationship Id="rId6" Type="http://schemas.openxmlformats.org/officeDocument/2006/relationships/image" Target="../media/image9.png"/><Relationship Id="rId5" Type="http://schemas.openxmlformats.org/officeDocument/2006/relationships/tags" Target="../tags/tag45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276.jpeg"/><Relationship Id="rId15" Type="http://schemas.openxmlformats.org/officeDocument/2006/relationships/image" Target="../media/image275.png"/><Relationship Id="rId14" Type="http://schemas.openxmlformats.org/officeDocument/2006/relationships/tags" Target="../tags/tag459.xml"/><Relationship Id="rId13" Type="http://schemas.openxmlformats.org/officeDocument/2006/relationships/tags" Target="../tags/tag458.xml"/><Relationship Id="rId12" Type="http://schemas.openxmlformats.org/officeDocument/2006/relationships/tags" Target="../tags/tag457.xml"/><Relationship Id="rId11" Type="http://schemas.openxmlformats.org/officeDocument/2006/relationships/tags" Target="../tags/tag456.xml"/><Relationship Id="rId10" Type="http://schemas.openxmlformats.org/officeDocument/2006/relationships/tags" Target="../tags/tag455.xml"/><Relationship Id="rId1" Type="http://schemas.openxmlformats.org/officeDocument/2006/relationships/image" Target="../media/image1.png"/></Relationships>
</file>

<file path=ppt/slides/_rels/slide9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7.png"/><Relationship Id="rId8" Type="http://schemas.openxmlformats.org/officeDocument/2006/relationships/image" Target="../media/image8.png"/><Relationship Id="rId7" Type="http://schemas.openxmlformats.org/officeDocument/2006/relationships/tags" Target="../tags/tag461.xml"/><Relationship Id="rId6" Type="http://schemas.openxmlformats.org/officeDocument/2006/relationships/image" Target="../media/image9.png"/><Relationship Id="rId5" Type="http://schemas.openxmlformats.org/officeDocument/2006/relationships/tags" Target="../tags/tag460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279.jpeg"/><Relationship Id="rId15" Type="http://schemas.openxmlformats.org/officeDocument/2006/relationships/image" Target="../media/image278.png"/><Relationship Id="rId14" Type="http://schemas.openxmlformats.org/officeDocument/2006/relationships/tags" Target="../tags/tag466.xml"/><Relationship Id="rId13" Type="http://schemas.openxmlformats.org/officeDocument/2006/relationships/tags" Target="../tags/tag465.xml"/><Relationship Id="rId12" Type="http://schemas.openxmlformats.org/officeDocument/2006/relationships/tags" Target="../tags/tag464.xml"/><Relationship Id="rId11" Type="http://schemas.openxmlformats.org/officeDocument/2006/relationships/tags" Target="../tags/tag463.xml"/><Relationship Id="rId10" Type="http://schemas.openxmlformats.org/officeDocument/2006/relationships/tags" Target="../tags/tag462.xml"/><Relationship Id="rId1" Type="http://schemas.openxmlformats.org/officeDocument/2006/relationships/image" Target="../media/image1.png"/></Relationships>
</file>

<file path=ppt/slides/_rels/slide93.xml.rels><?xml version="1.0" encoding="UTF-8" standalone="yes"?>
<Relationships xmlns="http://schemas.openxmlformats.org/package/2006/relationships"><Relationship Id="rId9" Type="http://schemas.openxmlformats.org/officeDocument/2006/relationships/tags" Target="../tags/tag469.xml"/><Relationship Id="rId8" Type="http://schemas.openxmlformats.org/officeDocument/2006/relationships/image" Target="../media/image8.png"/><Relationship Id="rId7" Type="http://schemas.openxmlformats.org/officeDocument/2006/relationships/tags" Target="../tags/tag468.xml"/><Relationship Id="rId6" Type="http://schemas.openxmlformats.org/officeDocument/2006/relationships/image" Target="../media/image9.png"/><Relationship Id="rId5" Type="http://schemas.openxmlformats.org/officeDocument/2006/relationships/tags" Target="../tags/tag46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282.png"/><Relationship Id="rId15" Type="http://schemas.openxmlformats.org/officeDocument/2006/relationships/image" Target="../media/image281.png"/><Relationship Id="rId14" Type="http://schemas.openxmlformats.org/officeDocument/2006/relationships/image" Target="../media/image280.png"/><Relationship Id="rId13" Type="http://schemas.openxmlformats.org/officeDocument/2006/relationships/tags" Target="../tags/tag473.xml"/><Relationship Id="rId12" Type="http://schemas.openxmlformats.org/officeDocument/2006/relationships/tags" Target="../tags/tag472.xml"/><Relationship Id="rId11" Type="http://schemas.openxmlformats.org/officeDocument/2006/relationships/tags" Target="../tags/tag471.xml"/><Relationship Id="rId10" Type="http://schemas.openxmlformats.org/officeDocument/2006/relationships/tags" Target="../tags/tag470.xml"/><Relationship Id="rId1" Type="http://schemas.openxmlformats.org/officeDocument/2006/relationships/image" Target="../media/image1.png"/></Relationships>
</file>

<file path=ppt/slides/_rels/slide9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3.jpeg"/><Relationship Id="rId8" Type="http://schemas.openxmlformats.org/officeDocument/2006/relationships/image" Target="../media/image8.png"/><Relationship Id="rId7" Type="http://schemas.openxmlformats.org/officeDocument/2006/relationships/tags" Target="../tags/tag475.xml"/><Relationship Id="rId6" Type="http://schemas.openxmlformats.org/officeDocument/2006/relationships/image" Target="../media/image9.png"/><Relationship Id="rId5" Type="http://schemas.openxmlformats.org/officeDocument/2006/relationships/tags" Target="../tags/tag474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285.png"/><Relationship Id="rId15" Type="http://schemas.openxmlformats.org/officeDocument/2006/relationships/tags" Target="../tags/tag480.xml"/><Relationship Id="rId14" Type="http://schemas.openxmlformats.org/officeDocument/2006/relationships/tags" Target="../tags/tag479.xml"/><Relationship Id="rId13" Type="http://schemas.openxmlformats.org/officeDocument/2006/relationships/tags" Target="../tags/tag478.xml"/><Relationship Id="rId12" Type="http://schemas.openxmlformats.org/officeDocument/2006/relationships/tags" Target="../tags/tag477.xml"/><Relationship Id="rId11" Type="http://schemas.openxmlformats.org/officeDocument/2006/relationships/tags" Target="../tags/tag476.xml"/><Relationship Id="rId10" Type="http://schemas.openxmlformats.org/officeDocument/2006/relationships/image" Target="../media/image284.jpeg"/><Relationship Id="rId1" Type="http://schemas.openxmlformats.org/officeDocument/2006/relationships/image" Target="../media/image1.png"/></Relationships>
</file>

<file path=ppt/slides/_rels/slide9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82.xml"/><Relationship Id="rId7" Type="http://schemas.openxmlformats.org/officeDocument/2006/relationships/image" Target="../media/image9.png"/><Relationship Id="rId6" Type="http://schemas.openxmlformats.org/officeDocument/2006/relationships/tags" Target="../tags/tag481.xml"/><Relationship Id="rId5" Type="http://schemas.openxmlformats.org/officeDocument/2006/relationships/image" Target="../media/image4.png"/><Relationship Id="rId4" Type="http://schemas.openxmlformats.org/officeDocument/2006/relationships/image" Target="../media/image28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487.xml"/><Relationship Id="rId15" Type="http://schemas.openxmlformats.org/officeDocument/2006/relationships/tags" Target="../tags/tag486.xml"/><Relationship Id="rId14" Type="http://schemas.openxmlformats.org/officeDocument/2006/relationships/tags" Target="../tags/tag485.xml"/><Relationship Id="rId13" Type="http://schemas.openxmlformats.org/officeDocument/2006/relationships/tags" Target="../tags/tag484.xml"/><Relationship Id="rId12" Type="http://schemas.openxmlformats.org/officeDocument/2006/relationships/tags" Target="../tags/tag483.xml"/><Relationship Id="rId11" Type="http://schemas.openxmlformats.org/officeDocument/2006/relationships/image" Target="../media/image288.png"/><Relationship Id="rId10" Type="http://schemas.openxmlformats.org/officeDocument/2006/relationships/image" Target="../media/image287.jpeg"/><Relationship Id="rId1" Type="http://schemas.openxmlformats.org/officeDocument/2006/relationships/image" Target="../media/image1.png"/></Relationships>
</file>

<file path=ppt/slides/_rels/slide9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89.xml"/><Relationship Id="rId7" Type="http://schemas.openxmlformats.org/officeDocument/2006/relationships/image" Target="../media/image9.png"/><Relationship Id="rId6" Type="http://schemas.openxmlformats.org/officeDocument/2006/relationships/tags" Target="../tags/tag488.xml"/><Relationship Id="rId5" Type="http://schemas.openxmlformats.org/officeDocument/2006/relationships/image" Target="../media/image4.png"/><Relationship Id="rId4" Type="http://schemas.openxmlformats.org/officeDocument/2006/relationships/image" Target="../media/image289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493.xml"/><Relationship Id="rId14" Type="http://schemas.openxmlformats.org/officeDocument/2006/relationships/tags" Target="../tags/tag492.xml"/><Relationship Id="rId13" Type="http://schemas.openxmlformats.org/officeDocument/2006/relationships/tags" Target="../tags/tag491.xml"/><Relationship Id="rId12" Type="http://schemas.openxmlformats.org/officeDocument/2006/relationships/tags" Target="../tags/tag490.xml"/><Relationship Id="rId11" Type="http://schemas.openxmlformats.org/officeDocument/2006/relationships/image" Target="../media/image291.jpeg"/><Relationship Id="rId10" Type="http://schemas.openxmlformats.org/officeDocument/2006/relationships/image" Target="../media/image290.png"/><Relationship Id="rId1" Type="http://schemas.openxmlformats.org/officeDocument/2006/relationships/image" Target="../media/image1.png"/></Relationships>
</file>

<file path=ppt/slides/_rels/slide9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495.xml"/><Relationship Id="rId7" Type="http://schemas.openxmlformats.org/officeDocument/2006/relationships/image" Target="../media/image9.png"/><Relationship Id="rId6" Type="http://schemas.openxmlformats.org/officeDocument/2006/relationships/tags" Target="../tags/tag494.xml"/><Relationship Id="rId5" Type="http://schemas.openxmlformats.org/officeDocument/2006/relationships/image" Target="../media/image4.png"/><Relationship Id="rId4" Type="http://schemas.openxmlformats.org/officeDocument/2006/relationships/image" Target="../media/image292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498.xml"/><Relationship Id="rId13" Type="http://schemas.openxmlformats.org/officeDocument/2006/relationships/image" Target="../media/image294.png"/><Relationship Id="rId12" Type="http://schemas.openxmlformats.org/officeDocument/2006/relationships/image" Target="../media/image293.png"/><Relationship Id="rId11" Type="http://schemas.openxmlformats.org/officeDocument/2006/relationships/tags" Target="../tags/tag497.xml"/><Relationship Id="rId10" Type="http://schemas.openxmlformats.org/officeDocument/2006/relationships/tags" Target="../tags/tag496.xml"/><Relationship Id="rId1" Type="http://schemas.openxmlformats.org/officeDocument/2006/relationships/image" Target="../media/image1.png"/></Relationships>
</file>

<file path=ppt/slides/_rels/slide9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5.png"/><Relationship Id="rId8" Type="http://schemas.openxmlformats.org/officeDocument/2006/relationships/image" Target="../media/image8.png"/><Relationship Id="rId7" Type="http://schemas.openxmlformats.org/officeDocument/2006/relationships/tags" Target="../tags/tag500.xml"/><Relationship Id="rId6" Type="http://schemas.openxmlformats.org/officeDocument/2006/relationships/image" Target="../media/image9.png"/><Relationship Id="rId5" Type="http://schemas.openxmlformats.org/officeDocument/2006/relationships/tags" Target="../tags/tag499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97.jpeg"/><Relationship Id="rId11" Type="http://schemas.openxmlformats.org/officeDocument/2006/relationships/image" Target="../media/image296.png"/><Relationship Id="rId10" Type="http://schemas.openxmlformats.org/officeDocument/2006/relationships/tags" Target="../tags/tag501.xml"/><Relationship Id="rId1" Type="http://schemas.openxmlformats.org/officeDocument/2006/relationships/image" Target="../media/image1.png"/></Relationships>
</file>

<file path=ppt/slides/_rels/slide9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03.xml"/><Relationship Id="rId7" Type="http://schemas.openxmlformats.org/officeDocument/2006/relationships/image" Target="../media/image9.png"/><Relationship Id="rId6" Type="http://schemas.openxmlformats.org/officeDocument/2006/relationships/tags" Target="../tags/tag502.xml"/><Relationship Id="rId5" Type="http://schemas.openxmlformats.org/officeDocument/2006/relationships/image" Target="../media/image4.png"/><Relationship Id="rId4" Type="http://schemas.openxmlformats.org/officeDocument/2006/relationships/image" Target="../media/image29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00.png"/><Relationship Id="rId10" Type="http://schemas.openxmlformats.org/officeDocument/2006/relationships/image" Target="../media/image299.png"/><Relationship Id="rId1" Type="http://schemas.openxmlformats.org/officeDocument/2006/relationships/image" Target="../media/image1.png"/></Relationships>
</file>

<file path=ppt/slides/_rels/slide10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05.xml"/><Relationship Id="rId7" Type="http://schemas.openxmlformats.org/officeDocument/2006/relationships/image" Target="../media/image9.png"/><Relationship Id="rId6" Type="http://schemas.openxmlformats.org/officeDocument/2006/relationships/tags" Target="../tags/tag504.xml"/><Relationship Id="rId5" Type="http://schemas.openxmlformats.org/officeDocument/2006/relationships/image" Target="../media/image4.png"/><Relationship Id="rId4" Type="http://schemas.openxmlformats.org/officeDocument/2006/relationships/image" Target="../media/image30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6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507.xml"/><Relationship Id="rId12" Type="http://schemas.openxmlformats.org/officeDocument/2006/relationships/tags" Target="../tags/tag506.xml"/><Relationship Id="rId11" Type="http://schemas.openxmlformats.org/officeDocument/2006/relationships/image" Target="../media/image303.png"/><Relationship Id="rId10" Type="http://schemas.openxmlformats.org/officeDocument/2006/relationships/image" Target="../media/image302.png"/><Relationship Id="rId1" Type="http://schemas.openxmlformats.org/officeDocument/2006/relationships/image" Target="../media/image1.png"/></Relationships>
</file>

<file path=ppt/slides/_rels/slide10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09.xml"/><Relationship Id="rId7" Type="http://schemas.openxmlformats.org/officeDocument/2006/relationships/image" Target="../media/image9.png"/><Relationship Id="rId6" Type="http://schemas.openxmlformats.org/officeDocument/2006/relationships/tags" Target="../tags/tag508.xml"/><Relationship Id="rId5" Type="http://schemas.openxmlformats.org/officeDocument/2006/relationships/image" Target="../media/image4.png"/><Relationship Id="rId4" Type="http://schemas.openxmlformats.org/officeDocument/2006/relationships/image" Target="../media/image304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06.png"/><Relationship Id="rId10" Type="http://schemas.openxmlformats.org/officeDocument/2006/relationships/image" Target="../media/image305.png"/><Relationship Id="rId1" Type="http://schemas.openxmlformats.org/officeDocument/2006/relationships/image" Target="../media/image1.png"/></Relationships>
</file>

<file path=ppt/slides/_rels/slide10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11.xml"/><Relationship Id="rId7" Type="http://schemas.openxmlformats.org/officeDocument/2006/relationships/image" Target="../media/image9.png"/><Relationship Id="rId6" Type="http://schemas.openxmlformats.org/officeDocument/2006/relationships/tags" Target="../tags/tag510.xml"/><Relationship Id="rId5" Type="http://schemas.openxmlformats.org/officeDocument/2006/relationships/image" Target="../media/image4.png"/><Relationship Id="rId4" Type="http://schemas.openxmlformats.org/officeDocument/2006/relationships/image" Target="../media/image307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12.xml"/><Relationship Id="rId11" Type="http://schemas.openxmlformats.org/officeDocument/2006/relationships/image" Target="../media/image309.png"/><Relationship Id="rId10" Type="http://schemas.openxmlformats.org/officeDocument/2006/relationships/image" Target="../media/image308.png"/><Relationship Id="rId1" Type="http://schemas.openxmlformats.org/officeDocument/2006/relationships/image" Target="../media/image1.png"/></Relationships>
</file>

<file path=ppt/slides/_rels/slide10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14.xml"/><Relationship Id="rId7" Type="http://schemas.openxmlformats.org/officeDocument/2006/relationships/image" Target="../media/image9.png"/><Relationship Id="rId6" Type="http://schemas.openxmlformats.org/officeDocument/2006/relationships/tags" Target="../tags/tag513.xml"/><Relationship Id="rId5" Type="http://schemas.openxmlformats.org/officeDocument/2006/relationships/image" Target="../media/image4.png"/><Relationship Id="rId4" Type="http://schemas.openxmlformats.org/officeDocument/2006/relationships/image" Target="../media/image310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12.png"/><Relationship Id="rId10" Type="http://schemas.openxmlformats.org/officeDocument/2006/relationships/image" Target="../media/image311.png"/><Relationship Id="rId1" Type="http://schemas.openxmlformats.org/officeDocument/2006/relationships/image" Target="../media/image1.png"/></Relationships>
</file>

<file path=ppt/slides/_rels/slide10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16.xml"/><Relationship Id="rId7" Type="http://schemas.openxmlformats.org/officeDocument/2006/relationships/image" Target="../media/image9.png"/><Relationship Id="rId6" Type="http://schemas.openxmlformats.org/officeDocument/2006/relationships/tags" Target="../tags/tag515.xml"/><Relationship Id="rId5" Type="http://schemas.openxmlformats.org/officeDocument/2006/relationships/image" Target="../media/image4.png"/><Relationship Id="rId4" Type="http://schemas.openxmlformats.org/officeDocument/2006/relationships/image" Target="../media/image31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17.xml"/><Relationship Id="rId11" Type="http://schemas.openxmlformats.org/officeDocument/2006/relationships/image" Target="../media/image315.png"/><Relationship Id="rId10" Type="http://schemas.openxmlformats.org/officeDocument/2006/relationships/image" Target="../media/image314.png"/><Relationship Id="rId1" Type="http://schemas.openxmlformats.org/officeDocument/2006/relationships/image" Target="../media/image1.png"/></Relationships>
</file>

<file path=ppt/slides/_rels/slide10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19.xml"/><Relationship Id="rId7" Type="http://schemas.openxmlformats.org/officeDocument/2006/relationships/image" Target="../media/image9.png"/><Relationship Id="rId6" Type="http://schemas.openxmlformats.org/officeDocument/2006/relationships/tags" Target="../tags/tag518.xml"/><Relationship Id="rId5" Type="http://schemas.openxmlformats.org/officeDocument/2006/relationships/image" Target="../media/image4.png"/><Relationship Id="rId4" Type="http://schemas.openxmlformats.org/officeDocument/2006/relationships/image" Target="../media/image31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20.xml"/><Relationship Id="rId11" Type="http://schemas.openxmlformats.org/officeDocument/2006/relationships/image" Target="../media/image318.png"/><Relationship Id="rId10" Type="http://schemas.openxmlformats.org/officeDocument/2006/relationships/image" Target="../media/image317.jpeg"/><Relationship Id="rId1" Type="http://schemas.openxmlformats.org/officeDocument/2006/relationships/image" Target="../media/image1.png"/></Relationships>
</file>

<file path=ppt/slides/_rels/slide10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22.xml"/><Relationship Id="rId7" Type="http://schemas.openxmlformats.org/officeDocument/2006/relationships/image" Target="../media/image9.png"/><Relationship Id="rId6" Type="http://schemas.openxmlformats.org/officeDocument/2006/relationships/tags" Target="../tags/tag521.xml"/><Relationship Id="rId5" Type="http://schemas.openxmlformats.org/officeDocument/2006/relationships/image" Target="../media/image4.png"/><Relationship Id="rId4" Type="http://schemas.openxmlformats.org/officeDocument/2006/relationships/image" Target="../media/image319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23.xml"/><Relationship Id="rId11" Type="http://schemas.openxmlformats.org/officeDocument/2006/relationships/image" Target="../media/image321.png"/><Relationship Id="rId10" Type="http://schemas.openxmlformats.org/officeDocument/2006/relationships/image" Target="../media/image320.png"/><Relationship Id="rId1" Type="http://schemas.openxmlformats.org/officeDocument/2006/relationships/image" Target="../media/image1.png"/></Relationships>
</file>

<file path=ppt/slides/_rels/slide10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25.xml"/><Relationship Id="rId7" Type="http://schemas.openxmlformats.org/officeDocument/2006/relationships/image" Target="../media/image9.png"/><Relationship Id="rId6" Type="http://schemas.openxmlformats.org/officeDocument/2006/relationships/tags" Target="../tags/tag524.xml"/><Relationship Id="rId5" Type="http://schemas.openxmlformats.org/officeDocument/2006/relationships/image" Target="../media/image4.png"/><Relationship Id="rId4" Type="http://schemas.openxmlformats.org/officeDocument/2006/relationships/image" Target="../media/image322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24.png"/><Relationship Id="rId10" Type="http://schemas.openxmlformats.org/officeDocument/2006/relationships/image" Target="../media/image323.jpeg"/><Relationship Id="rId1" Type="http://schemas.openxmlformats.org/officeDocument/2006/relationships/image" Target="../media/image1.png"/></Relationships>
</file>

<file path=ppt/slides/_rels/slide10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27.xml"/><Relationship Id="rId7" Type="http://schemas.openxmlformats.org/officeDocument/2006/relationships/image" Target="../media/image9.png"/><Relationship Id="rId6" Type="http://schemas.openxmlformats.org/officeDocument/2006/relationships/tags" Target="../tags/tag526.xml"/><Relationship Id="rId5" Type="http://schemas.openxmlformats.org/officeDocument/2006/relationships/image" Target="../media/image4.png"/><Relationship Id="rId4" Type="http://schemas.openxmlformats.org/officeDocument/2006/relationships/image" Target="../media/image32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4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27.png"/><Relationship Id="rId10" Type="http://schemas.openxmlformats.org/officeDocument/2006/relationships/image" Target="../media/image326.png"/><Relationship Id="rId1" Type="http://schemas.openxmlformats.org/officeDocument/2006/relationships/image" Target="../media/image1.png"/></Relationships>
</file>

<file path=ppt/slides/_rels/slide10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29.xml"/><Relationship Id="rId7" Type="http://schemas.openxmlformats.org/officeDocument/2006/relationships/image" Target="../media/image9.png"/><Relationship Id="rId6" Type="http://schemas.openxmlformats.org/officeDocument/2006/relationships/tags" Target="../tags/tag528.xml"/><Relationship Id="rId5" Type="http://schemas.openxmlformats.org/officeDocument/2006/relationships/image" Target="../media/image4.png"/><Relationship Id="rId4" Type="http://schemas.openxmlformats.org/officeDocument/2006/relationships/image" Target="../media/image328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30.xml"/><Relationship Id="rId11" Type="http://schemas.openxmlformats.org/officeDocument/2006/relationships/image" Target="../media/image330.png"/><Relationship Id="rId10" Type="http://schemas.openxmlformats.org/officeDocument/2006/relationships/image" Target="../media/image329.png"/><Relationship Id="rId1" Type="http://schemas.openxmlformats.org/officeDocument/2006/relationships/image" Target="../media/image1.png"/></Relationships>
</file>

<file path=ppt/slides/_rels/slide1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32.xml"/><Relationship Id="rId7" Type="http://schemas.openxmlformats.org/officeDocument/2006/relationships/image" Target="../media/image9.png"/><Relationship Id="rId6" Type="http://schemas.openxmlformats.org/officeDocument/2006/relationships/tags" Target="../tags/tag531.xml"/><Relationship Id="rId5" Type="http://schemas.openxmlformats.org/officeDocument/2006/relationships/image" Target="../media/image4.png"/><Relationship Id="rId4" Type="http://schemas.openxmlformats.org/officeDocument/2006/relationships/image" Target="../media/image331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6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33.png"/><Relationship Id="rId10" Type="http://schemas.openxmlformats.org/officeDocument/2006/relationships/image" Target="../media/image332.png"/><Relationship Id="rId1" Type="http://schemas.openxmlformats.org/officeDocument/2006/relationships/image" Target="../media/image1.png"/></Relationships>
</file>

<file path=ppt/slides/_rels/slide1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34.xml"/><Relationship Id="rId7" Type="http://schemas.openxmlformats.org/officeDocument/2006/relationships/image" Target="../media/image9.png"/><Relationship Id="rId6" Type="http://schemas.openxmlformats.org/officeDocument/2006/relationships/tags" Target="../tags/tag533.xml"/><Relationship Id="rId5" Type="http://schemas.openxmlformats.org/officeDocument/2006/relationships/image" Target="../media/image4.png"/><Relationship Id="rId4" Type="http://schemas.openxmlformats.org/officeDocument/2006/relationships/image" Target="../media/image33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36.jpeg"/><Relationship Id="rId11" Type="http://schemas.openxmlformats.org/officeDocument/2006/relationships/tags" Target="../tags/tag535.xml"/><Relationship Id="rId10" Type="http://schemas.openxmlformats.org/officeDocument/2006/relationships/image" Target="../media/image335.jpeg"/><Relationship Id="rId1" Type="http://schemas.openxmlformats.org/officeDocument/2006/relationships/image" Target="../media/image1.png"/></Relationships>
</file>

<file path=ppt/slides/_rels/slide1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37.xml"/><Relationship Id="rId7" Type="http://schemas.openxmlformats.org/officeDocument/2006/relationships/image" Target="../media/image9.png"/><Relationship Id="rId6" Type="http://schemas.openxmlformats.org/officeDocument/2006/relationships/tags" Target="../tags/tag536.xml"/><Relationship Id="rId5" Type="http://schemas.openxmlformats.org/officeDocument/2006/relationships/image" Target="../media/image4.png"/><Relationship Id="rId4" Type="http://schemas.openxmlformats.org/officeDocument/2006/relationships/image" Target="../media/image337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39.jpeg"/><Relationship Id="rId10" Type="http://schemas.openxmlformats.org/officeDocument/2006/relationships/image" Target="../media/image338.png"/><Relationship Id="rId1" Type="http://schemas.openxmlformats.org/officeDocument/2006/relationships/image" Target="../media/image1.png"/></Relationships>
</file>

<file path=ppt/slides/_rels/slide1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39.xml"/><Relationship Id="rId7" Type="http://schemas.openxmlformats.org/officeDocument/2006/relationships/image" Target="../media/image9.png"/><Relationship Id="rId6" Type="http://schemas.openxmlformats.org/officeDocument/2006/relationships/tags" Target="../tags/tag538.xml"/><Relationship Id="rId5" Type="http://schemas.openxmlformats.org/officeDocument/2006/relationships/image" Target="../media/image4.png"/><Relationship Id="rId4" Type="http://schemas.openxmlformats.org/officeDocument/2006/relationships/image" Target="../media/image340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9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541.xml"/><Relationship Id="rId12" Type="http://schemas.openxmlformats.org/officeDocument/2006/relationships/tags" Target="../tags/tag540.xml"/><Relationship Id="rId11" Type="http://schemas.openxmlformats.org/officeDocument/2006/relationships/image" Target="../media/image342.png"/><Relationship Id="rId10" Type="http://schemas.openxmlformats.org/officeDocument/2006/relationships/image" Target="../media/image341.jpeg"/><Relationship Id="rId1" Type="http://schemas.openxmlformats.org/officeDocument/2006/relationships/image" Target="../media/image1.png"/></Relationships>
</file>

<file path=ppt/slides/_rels/slide1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43.xml"/><Relationship Id="rId7" Type="http://schemas.openxmlformats.org/officeDocument/2006/relationships/image" Target="../media/image9.png"/><Relationship Id="rId6" Type="http://schemas.openxmlformats.org/officeDocument/2006/relationships/tags" Target="../tags/tag542.xml"/><Relationship Id="rId5" Type="http://schemas.openxmlformats.org/officeDocument/2006/relationships/image" Target="../media/image4.png"/><Relationship Id="rId4" Type="http://schemas.openxmlformats.org/officeDocument/2006/relationships/image" Target="../media/image34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20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44.xml"/><Relationship Id="rId11" Type="http://schemas.openxmlformats.org/officeDocument/2006/relationships/image" Target="../media/image345.png"/><Relationship Id="rId10" Type="http://schemas.openxmlformats.org/officeDocument/2006/relationships/image" Target="../media/image344.jpeg"/><Relationship Id="rId1" Type="http://schemas.openxmlformats.org/officeDocument/2006/relationships/image" Target="../media/image1.png"/></Relationships>
</file>

<file path=ppt/slides/_rels/slide1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46.xml"/><Relationship Id="rId7" Type="http://schemas.openxmlformats.org/officeDocument/2006/relationships/image" Target="../media/image9.png"/><Relationship Id="rId6" Type="http://schemas.openxmlformats.org/officeDocument/2006/relationships/tags" Target="../tags/tag545.xml"/><Relationship Id="rId5" Type="http://schemas.openxmlformats.org/officeDocument/2006/relationships/image" Target="../media/image4.png"/><Relationship Id="rId4" Type="http://schemas.openxmlformats.org/officeDocument/2006/relationships/image" Target="../media/image34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2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48.jpeg"/><Relationship Id="rId10" Type="http://schemas.openxmlformats.org/officeDocument/2006/relationships/image" Target="../media/image347.png"/><Relationship Id="rId1" Type="http://schemas.openxmlformats.org/officeDocument/2006/relationships/image" Target="../media/image1.png"/></Relationships>
</file>

<file path=ppt/slides/_rels/slide1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48.xml"/><Relationship Id="rId7" Type="http://schemas.openxmlformats.org/officeDocument/2006/relationships/image" Target="../media/image9.png"/><Relationship Id="rId6" Type="http://schemas.openxmlformats.org/officeDocument/2006/relationships/tags" Target="../tags/tag547.xml"/><Relationship Id="rId5" Type="http://schemas.openxmlformats.org/officeDocument/2006/relationships/image" Target="../media/image4.png"/><Relationship Id="rId4" Type="http://schemas.openxmlformats.org/officeDocument/2006/relationships/image" Target="../media/image349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22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549.xml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51.xml"/><Relationship Id="rId7" Type="http://schemas.openxmlformats.org/officeDocument/2006/relationships/image" Target="../media/image9.png"/><Relationship Id="rId6" Type="http://schemas.openxmlformats.org/officeDocument/2006/relationships/tags" Target="../tags/tag550.xml"/><Relationship Id="rId5" Type="http://schemas.openxmlformats.org/officeDocument/2006/relationships/image" Target="../media/image4.png"/><Relationship Id="rId4" Type="http://schemas.openxmlformats.org/officeDocument/2006/relationships/image" Target="../media/image31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53.xml"/><Relationship Id="rId7" Type="http://schemas.openxmlformats.org/officeDocument/2006/relationships/image" Target="../media/image9.png"/><Relationship Id="rId6" Type="http://schemas.openxmlformats.org/officeDocument/2006/relationships/tags" Target="../tags/tag552.xml"/><Relationship Id="rId5" Type="http://schemas.openxmlformats.org/officeDocument/2006/relationships/image" Target="../media/image4.png"/><Relationship Id="rId4" Type="http://schemas.openxmlformats.org/officeDocument/2006/relationships/image" Target="../media/image350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24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558.xml"/><Relationship Id="rId15" Type="http://schemas.openxmlformats.org/officeDocument/2006/relationships/tags" Target="../tags/tag557.xml"/><Relationship Id="rId14" Type="http://schemas.openxmlformats.org/officeDocument/2006/relationships/tags" Target="../tags/tag556.xml"/><Relationship Id="rId13" Type="http://schemas.openxmlformats.org/officeDocument/2006/relationships/tags" Target="../tags/tag555.xml"/><Relationship Id="rId12" Type="http://schemas.openxmlformats.org/officeDocument/2006/relationships/tags" Target="../tags/tag554.xml"/><Relationship Id="rId11" Type="http://schemas.openxmlformats.org/officeDocument/2006/relationships/image" Target="../media/image352.png"/><Relationship Id="rId10" Type="http://schemas.openxmlformats.org/officeDocument/2006/relationships/image" Target="../media/image351.png"/><Relationship Id="rId1" Type="http://schemas.openxmlformats.org/officeDocument/2006/relationships/image" Target="../media/image1.png"/></Relationships>
</file>

<file path=ppt/slides/_rels/slide1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60.xml"/><Relationship Id="rId7" Type="http://schemas.openxmlformats.org/officeDocument/2006/relationships/image" Target="../media/image9.png"/><Relationship Id="rId6" Type="http://schemas.openxmlformats.org/officeDocument/2006/relationships/tags" Target="../tags/tag559.xml"/><Relationship Id="rId5" Type="http://schemas.openxmlformats.org/officeDocument/2006/relationships/image" Target="../media/image4.png"/><Relationship Id="rId4" Type="http://schemas.openxmlformats.org/officeDocument/2006/relationships/image" Target="../media/image353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25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563.xml"/><Relationship Id="rId13" Type="http://schemas.openxmlformats.org/officeDocument/2006/relationships/tags" Target="../tags/tag562.xml"/><Relationship Id="rId12" Type="http://schemas.openxmlformats.org/officeDocument/2006/relationships/tags" Target="../tags/tag561.xml"/><Relationship Id="rId11" Type="http://schemas.openxmlformats.org/officeDocument/2006/relationships/image" Target="../media/image355.png"/><Relationship Id="rId10" Type="http://schemas.openxmlformats.org/officeDocument/2006/relationships/image" Target="../media/image354.png"/><Relationship Id="rId1" Type="http://schemas.openxmlformats.org/officeDocument/2006/relationships/image" Target="../media/image1.png"/></Relationships>
</file>

<file path=ppt/slides/_rels/slide1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65.xml"/><Relationship Id="rId7" Type="http://schemas.openxmlformats.org/officeDocument/2006/relationships/image" Target="../media/image9.png"/><Relationship Id="rId6" Type="http://schemas.openxmlformats.org/officeDocument/2006/relationships/tags" Target="../tags/tag564.xml"/><Relationship Id="rId5" Type="http://schemas.openxmlformats.org/officeDocument/2006/relationships/image" Target="../media/image4.png"/><Relationship Id="rId4" Type="http://schemas.openxmlformats.org/officeDocument/2006/relationships/image" Target="../media/image35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6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569.xml"/><Relationship Id="rId14" Type="http://schemas.openxmlformats.org/officeDocument/2006/relationships/tags" Target="../tags/tag568.xml"/><Relationship Id="rId13" Type="http://schemas.openxmlformats.org/officeDocument/2006/relationships/tags" Target="../tags/tag567.xml"/><Relationship Id="rId12" Type="http://schemas.openxmlformats.org/officeDocument/2006/relationships/tags" Target="../tags/tag566.xml"/><Relationship Id="rId11" Type="http://schemas.openxmlformats.org/officeDocument/2006/relationships/image" Target="../media/image358.jpeg"/><Relationship Id="rId10" Type="http://schemas.openxmlformats.org/officeDocument/2006/relationships/image" Target="../media/image357.png"/><Relationship Id="rId1" Type="http://schemas.openxmlformats.org/officeDocument/2006/relationships/image" Target="../media/image1.png"/></Relationships>
</file>

<file path=ppt/slides/_rels/slide1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71.xml"/><Relationship Id="rId7" Type="http://schemas.openxmlformats.org/officeDocument/2006/relationships/image" Target="../media/image9.png"/><Relationship Id="rId6" Type="http://schemas.openxmlformats.org/officeDocument/2006/relationships/tags" Target="../tags/tag570.xml"/><Relationship Id="rId5" Type="http://schemas.openxmlformats.org/officeDocument/2006/relationships/image" Target="../media/image4.png"/><Relationship Id="rId4" Type="http://schemas.openxmlformats.org/officeDocument/2006/relationships/image" Target="../media/image359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27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573.xml"/><Relationship Id="rId12" Type="http://schemas.openxmlformats.org/officeDocument/2006/relationships/tags" Target="../tags/tag572.xml"/><Relationship Id="rId11" Type="http://schemas.openxmlformats.org/officeDocument/2006/relationships/image" Target="../media/image361.png"/><Relationship Id="rId10" Type="http://schemas.openxmlformats.org/officeDocument/2006/relationships/image" Target="../media/image360.png"/><Relationship Id="rId1" Type="http://schemas.openxmlformats.org/officeDocument/2006/relationships/image" Target="../media/image1.png"/></Relationships>
</file>

<file path=ppt/slides/_rels/slide1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75.xml"/><Relationship Id="rId7" Type="http://schemas.openxmlformats.org/officeDocument/2006/relationships/image" Target="../media/image9.png"/><Relationship Id="rId6" Type="http://schemas.openxmlformats.org/officeDocument/2006/relationships/tags" Target="../tags/tag574.xml"/><Relationship Id="rId5" Type="http://schemas.openxmlformats.org/officeDocument/2006/relationships/image" Target="../media/image4.png"/><Relationship Id="rId4" Type="http://schemas.openxmlformats.org/officeDocument/2006/relationships/image" Target="../media/image362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28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577.xml"/><Relationship Id="rId12" Type="http://schemas.openxmlformats.org/officeDocument/2006/relationships/tags" Target="../tags/tag576.xml"/><Relationship Id="rId11" Type="http://schemas.openxmlformats.org/officeDocument/2006/relationships/image" Target="../media/image364.png"/><Relationship Id="rId10" Type="http://schemas.openxmlformats.org/officeDocument/2006/relationships/image" Target="../media/image363.jpeg"/><Relationship Id="rId1" Type="http://schemas.openxmlformats.org/officeDocument/2006/relationships/image" Target="../media/image1.png"/></Relationships>
</file>

<file path=ppt/slides/_rels/slide1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79.xml"/><Relationship Id="rId7" Type="http://schemas.openxmlformats.org/officeDocument/2006/relationships/image" Target="../media/image9.png"/><Relationship Id="rId6" Type="http://schemas.openxmlformats.org/officeDocument/2006/relationships/tags" Target="../tags/tag578.xml"/><Relationship Id="rId5" Type="http://schemas.openxmlformats.org/officeDocument/2006/relationships/image" Target="../media/image4.png"/><Relationship Id="rId4" Type="http://schemas.openxmlformats.org/officeDocument/2006/relationships/image" Target="../media/image36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29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582.xml"/><Relationship Id="rId13" Type="http://schemas.openxmlformats.org/officeDocument/2006/relationships/tags" Target="../tags/tag581.xml"/><Relationship Id="rId12" Type="http://schemas.openxmlformats.org/officeDocument/2006/relationships/tags" Target="../tags/tag580.xml"/><Relationship Id="rId11" Type="http://schemas.openxmlformats.org/officeDocument/2006/relationships/image" Target="../media/image367.png"/><Relationship Id="rId10" Type="http://schemas.openxmlformats.org/officeDocument/2006/relationships/image" Target="../media/image366.png"/><Relationship Id="rId1" Type="http://schemas.openxmlformats.org/officeDocument/2006/relationships/image" Target="../media/image1.png"/></Relationships>
</file>

<file path=ppt/slides/_rels/slide1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84.xml"/><Relationship Id="rId7" Type="http://schemas.openxmlformats.org/officeDocument/2006/relationships/image" Target="../media/image9.png"/><Relationship Id="rId6" Type="http://schemas.openxmlformats.org/officeDocument/2006/relationships/tags" Target="../tags/tag583.xml"/><Relationship Id="rId5" Type="http://schemas.openxmlformats.org/officeDocument/2006/relationships/image" Target="../media/image4.png"/><Relationship Id="rId4" Type="http://schemas.openxmlformats.org/officeDocument/2006/relationships/image" Target="../media/image36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30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70.png"/><Relationship Id="rId10" Type="http://schemas.openxmlformats.org/officeDocument/2006/relationships/image" Target="../media/image369.jpeg"/><Relationship Id="rId1" Type="http://schemas.openxmlformats.org/officeDocument/2006/relationships/image" Target="../media/image1.png"/></Relationships>
</file>

<file path=ppt/slides/_rels/slide1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86.xml"/><Relationship Id="rId7" Type="http://schemas.openxmlformats.org/officeDocument/2006/relationships/image" Target="../media/image9.png"/><Relationship Id="rId6" Type="http://schemas.openxmlformats.org/officeDocument/2006/relationships/tags" Target="../tags/tag585.xml"/><Relationship Id="rId5" Type="http://schemas.openxmlformats.org/officeDocument/2006/relationships/image" Target="../media/image4.png"/><Relationship Id="rId4" Type="http://schemas.openxmlformats.org/officeDocument/2006/relationships/image" Target="../media/image371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31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589.xml"/><Relationship Id="rId13" Type="http://schemas.openxmlformats.org/officeDocument/2006/relationships/tags" Target="../tags/tag588.xml"/><Relationship Id="rId12" Type="http://schemas.openxmlformats.org/officeDocument/2006/relationships/tags" Target="../tags/tag587.xml"/><Relationship Id="rId11" Type="http://schemas.openxmlformats.org/officeDocument/2006/relationships/image" Target="../media/image373.png"/><Relationship Id="rId10" Type="http://schemas.openxmlformats.org/officeDocument/2006/relationships/image" Target="../media/image372.png"/><Relationship Id="rId1" Type="http://schemas.openxmlformats.org/officeDocument/2006/relationships/image" Target="../media/image1.png"/></Relationships>
</file>

<file path=ppt/slides/_rels/slide12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91.xml"/><Relationship Id="rId7" Type="http://schemas.openxmlformats.org/officeDocument/2006/relationships/image" Target="../media/image9.png"/><Relationship Id="rId6" Type="http://schemas.openxmlformats.org/officeDocument/2006/relationships/tags" Target="../tags/tag590.xml"/><Relationship Id="rId5" Type="http://schemas.openxmlformats.org/officeDocument/2006/relationships/image" Target="../media/image4.png"/><Relationship Id="rId4" Type="http://schemas.openxmlformats.org/officeDocument/2006/relationships/image" Target="../media/image37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32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594.xml"/><Relationship Id="rId13" Type="http://schemas.openxmlformats.org/officeDocument/2006/relationships/tags" Target="../tags/tag593.xml"/><Relationship Id="rId12" Type="http://schemas.openxmlformats.org/officeDocument/2006/relationships/tags" Target="../tags/tag592.xml"/><Relationship Id="rId11" Type="http://schemas.openxmlformats.org/officeDocument/2006/relationships/image" Target="../media/image375.png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596.xml"/><Relationship Id="rId7" Type="http://schemas.openxmlformats.org/officeDocument/2006/relationships/image" Target="../media/image9.png"/><Relationship Id="rId6" Type="http://schemas.openxmlformats.org/officeDocument/2006/relationships/tags" Target="../tags/tag595.xml"/><Relationship Id="rId5" Type="http://schemas.openxmlformats.org/officeDocument/2006/relationships/image" Target="../media/image4.png"/><Relationship Id="rId4" Type="http://schemas.openxmlformats.org/officeDocument/2006/relationships/image" Target="../media/image37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33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599.xml"/><Relationship Id="rId13" Type="http://schemas.openxmlformats.org/officeDocument/2006/relationships/tags" Target="../tags/tag598.xml"/><Relationship Id="rId12" Type="http://schemas.openxmlformats.org/officeDocument/2006/relationships/tags" Target="../tags/tag597.xml"/><Relationship Id="rId11" Type="http://schemas.openxmlformats.org/officeDocument/2006/relationships/image" Target="../media/image378.jpeg"/><Relationship Id="rId10" Type="http://schemas.openxmlformats.org/officeDocument/2006/relationships/image" Target="../media/image377.jpeg"/><Relationship Id="rId1" Type="http://schemas.openxmlformats.org/officeDocument/2006/relationships/image" Target="../media/image1.png"/></Relationships>
</file>

<file path=ppt/slides/_rels/slide1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01.xml"/><Relationship Id="rId7" Type="http://schemas.openxmlformats.org/officeDocument/2006/relationships/image" Target="../media/image9.png"/><Relationship Id="rId6" Type="http://schemas.openxmlformats.org/officeDocument/2006/relationships/tags" Target="../tags/tag600.xml"/><Relationship Id="rId5" Type="http://schemas.openxmlformats.org/officeDocument/2006/relationships/image" Target="../media/image4.png"/><Relationship Id="rId4" Type="http://schemas.openxmlformats.org/officeDocument/2006/relationships/image" Target="../media/image379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34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605.xml"/><Relationship Id="rId14" Type="http://schemas.openxmlformats.org/officeDocument/2006/relationships/tags" Target="../tags/tag604.xml"/><Relationship Id="rId13" Type="http://schemas.openxmlformats.org/officeDocument/2006/relationships/tags" Target="../tags/tag603.xml"/><Relationship Id="rId12" Type="http://schemas.openxmlformats.org/officeDocument/2006/relationships/tags" Target="../tags/tag602.xml"/><Relationship Id="rId11" Type="http://schemas.openxmlformats.org/officeDocument/2006/relationships/image" Target="../media/image381.jpeg"/><Relationship Id="rId10" Type="http://schemas.openxmlformats.org/officeDocument/2006/relationships/image" Target="../media/image380.png"/><Relationship Id="rId1" Type="http://schemas.openxmlformats.org/officeDocument/2006/relationships/image" Target="../media/image1.png"/></Relationships>
</file>

<file path=ppt/slides/_rels/slide12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07.xml"/><Relationship Id="rId7" Type="http://schemas.openxmlformats.org/officeDocument/2006/relationships/image" Target="../media/image9.png"/><Relationship Id="rId6" Type="http://schemas.openxmlformats.org/officeDocument/2006/relationships/tags" Target="../tags/tag606.xml"/><Relationship Id="rId5" Type="http://schemas.openxmlformats.org/officeDocument/2006/relationships/image" Target="../media/image4.png"/><Relationship Id="rId4" Type="http://schemas.openxmlformats.org/officeDocument/2006/relationships/image" Target="../media/image31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35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10.xml"/><Relationship Id="rId12" Type="http://schemas.openxmlformats.org/officeDocument/2006/relationships/tags" Target="../tags/tag609.xml"/><Relationship Id="rId11" Type="http://schemas.openxmlformats.org/officeDocument/2006/relationships/tags" Target="../tags/tag608.xml"/><Relationship Id="rId10" Type="http://schemas.openxmlformats.org/officeDocument/2006/relationships/image" Target="../media/image382.png"/><Relationship Id="rId1" Type="http://schemas.openxmlformats.org/officeDocument/2006/relationships/image" Target="../media/image1.png"/></Relationships>
</file>

<file path=ppt/slides/_rels/slide1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12.xml"/><Relationship Id="rId7" Type="http://schemas.openxmlformats.org/officeDocument/2006/relationships/image" Target="../media/image9.png"/><Relationship Id="rId6" Type="http://schemas.openxmlformats.org/officeDocument/2006/relationships/tags" Target="../tags/tag611.xml"/><Relationship Id="rId5" Type="http://schemas.openxmlformats.org/officeDocument/2006/relationships/image" Target="../media/image4.png"/><Relationship Id="rId4" Type="http://schemas.openxmlformats.org/officeDocument/2006/relationships/image" Target="../media/image31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36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15.xml"/><Relationship Id="rId12" Type="http://schemas.openxmlformats.org/officeDocument/2006/relationships/tags" Target="../tags/tag614.xml"/><Relationship Id="rId11" Type="http://schemas.openxmlformats.org/officeDocument/2006/relationships/tags" Target="../tags/tag613.xml"/><Relationship Id="rId10" Type="http://schemas.openxmlformats.org/officeDocument/2006/relationships/image" Target="../media/image383.png"/><Relationship Id="rId1" Type="http://schemas.openxmlformats.org/officeDocument/2006/relationships/image" Target="../media/image1.png"/></Relationships>
</file>

<file path=ppt/slides/_rels/slide1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17.xml"/><Relationship Id="rId7" Type="http://schemas.openxmlformats.org/officeDocument/2006/relationships/image" Target="../media/image9.png"/><Relationship Id="rId6" Type="http://schemas.openxmlformats.org/officeDocument/2006/relationships/tags" Target="../tags/tag616.xml"/><Relationship Id="rId5" Type="http://schemas.openxmlformats.org/officeDocument/2006/relationships/image" Target="../media/image4.png"/><Relationship Id="rId4" Type="http://schemas.openxmlformats.org/officeDocument/2006/relationships/image" Target="../media/image313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37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20.xml"/><Relationship Id="rId12" Type="http://schemas.openxmlformats.org/officeDocument/2006/relationships/tags" Target="../tags/tag619.xml"/><Relationship Id="rId11" Type="http://schemas.openxmlformats.org/officeDocument/2006/relationships/tags" Target="../tags/tag618.xml"/><Relationship Id="rId10" Type="http://schemas.openxmlformats.org/officeDocument/2006/relationships/image" Target="../media/image384.png"/><Relationship Id="rId1" Type="http://schemas.openxmlformats.org/officeDocument/2006/relationships/image" Target="../media/image1.png"/></Relationships>
</file>

<file path=ppt/slides/_rels/slide1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22.xml"/><Relationship Id="rId7" Type="http://schemas.openxmlformats.org/officeDocument/2006/relationships/image" Target="../media/image9.png"/><Relationship Id="rId6" Type="http://schemas.openxmlformats.org/officeDocument/2006/relationships/tags" Target="../tags/tag621.xml"/><Relationship Id="rId5" Type="http://schemas.openxmlformats.org/officeDocument/2006/relationships/image" Target="../media/image4.png"/><Relationship Id="rId4" Type="http://schemas.openxmlformats.org/officeDocument/2006/relationships/image" Target="../media/image38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38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625.xml"/><Relationship Id="rId13" Type="http://schemas.openxmlformats.org/officeDocument/2006/relationships/tags" Target="../tags/tag624.xml"/><Relationship Id="rId12" Type="http://schemas.openxmlformats.org/officeDocument/2006/relationships/tags" Target="../tags/tag623.xml"/><Relationship Id="rId11" Type="http://schemas.openxmlformats.org/officeDocument/2006/relationships/image" Target="../media/image387.png"/><Relationship Id="rId10" Type="http://schemas.openxmlformats.org/officeDocument/2006/relationships/image" Target="../media/image386.png"/><Relationship Id="rId1" Type="http://schemas.openxmlformats.org/officeDocument/2006/relationships/image" Target="../media/image1.png"/></Relationships>
</file>

<file path=ppt/slides/_rels/slide1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27.xml"/><Relationship Id="rId7" Type="http://schemas.openxmlformats.org/officeDocument/2006/relationships/image" Target="../media/image9.png"/><Relationship Id="rId6" Type="http://schemas.openxmlformats.org/officeDocument/2006/relationships/tags" Target="../tags/tag626.xml"/><Relationship Id="rId5" Type="http://schemas.openxmlformats.org/officeDocument/2006/relationships/image" Target="../media/image4.png"/><Relationship Id="rId4" Type="http://schemas.openxmlformats.org/officeDocument/2006/relationships/image" Target="../media/image388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39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30.xml"/><Relationship Id="rId12" Type="http://schemas.openxmlformats.org/officeDocument/2006/relationships/tags" Target="../tags/tag629.xml"/><Relationship Id="rId11" Type="http://schemas.openxmlformats.org/officeDocument/2006/relationships/tags" Target="../tags/tag628.xml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32.xml"/><Relationship Id="rId7" Type="http://schemas.openxmlformats.org/officeDocument/2006/relationships/image" Target="../media/image9.png"/><Relationship Id="rId6" Type="http://schemas.openxmlformats.org/officeDocument/2006/relationships/tags" Target="../tags/tag631.xml"/><Relationship Id="rId5" Type="http://schemas.openxmlformats.org/officeDocument/2006/relationships/image" Target="../media/image4.png"/><Relationship Id="rId4" Type="http://schemas.openxmlformats.org/officeDocument/2006/relationships/image" Target="../media/image389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40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635.xml"/><Relationship Id="rId13" Type="http://schemas.openxmlformats.org/officeDocument/2006/relationships/tags" Target="../tags/tag634.xml"/><Relationship Id="rId12" Type="http://schemas.openxmlformats.org/officeDocument/2006/relationships/tags" Target="../tags/tag633.xml"/><Relationship Id="rId11" Type="http://schemas.openxmlformats.org/officeDocument/2006/relationships/image" Target="../media/image391.jpeg"/><Relationship Id="rId10" Type="http://schemas.openxmlformats.org/officeDocument/2006/relationships/image" Target="../media/image390.png"/><Relationship Id="rId1" Type="http://schemas.openxmlformats.org/officeDocument/2006/relationships/image" Target="../media/image1.png"/></Relationships>
</file>

<file path=ppt/slides/_rels/slide1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37.xml"/><Relationship Id="rId7" Type="http://schemas.openxmlformats.org/officeDocument/2006/relationships/image" Target="../media/image9.png"/><Relationship Id="rId6" Type="http://schemas.openxmlformats.org/officeDocument/2006/relationships/tags" Target="../tags/tag636.xml"/><Relationship Id="rId5" Type="http://schemas.openxmlformats.org/officeDocument/2006/relationships/image" Target="../media/image4.png"/><Relationship Id="rId4" Type="http://schemas.openxmlformats.org/officeDocument/2006/relationships/image" Target="../media/image392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41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638.xml"/><Relationship Id="rId11" Type="http://schemas.openxmlformats.org/officeDocument/2006/relationships/image" Target="../media/image394.jpeg"/><Relationship Id="rId10" Type="http://schemas.openxmlformats.org/officeDocument/2006/relationships/image" Target="../media/image393.jpeg"/><Relationship Id="rId1" Type="http://schemas.openxmlformats.org/officeDocument/2006/relationships/image" Target="../media/image1.png"/></Relationships>
</file>

<file path=ppt/slides/_rels/slide1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40.xml"/><Relationship Id="rId7" Type="http://schemas.openxmlformats.org/officeDocument/2006/relationships/image" Target="../media/image9.png"/><Relationship Id="rId6" Type="http://schemas.openxmlformats.org/officeDocument/2006/relationships/tags" Target="../tags/tag639.xml"/><Relationship Id="rId5" Type="http://schemas.openxmlformats.org/officeDocument/2006/relationships/image" Target="../media/image4.png"/><Relationship Id="rId4" Type="http://schemas.openxmlformats.org/officeDocument/2006/relationships/image" Target="../media/image395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42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643.xml"/><Relationship Id="rId13" Type="http://schemas.openxmlformats.org/officeDocument/2006/relationships/tags" Target="../tags/tag642.xml"/><Relationship Id="rId12" Type="http://schemas.openxmlformats.org/officeDocument/2006/relationships/tags" Target="../tags/tag641.xml"/><Relationship Id="rId11" Type="http://schemas.openxmlformats.org/officeDocument/2006/relationships/image" Target="../media/image397.jpeg"/><Relationship Id="rId10" Type="http://schemas.openxmlformats.org/officeDocument/2006/relationships/image" Target="../media/image396.jpeg"/><Relationship Id="rId1" Type="http://schemas.openxmlformats.org/officeDocument/2006/relationships/image" Target="../media/image1.png"/></Relationships>
</file>

<file path=ppt/slides/_rels/slide1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45.xml"/><Relationship Id="rId7" Type="http://schemas.openxmlformats.org/officeDocument/2006/relationships/image" Target="../media/image9.png"/><Relationship Id="rId6" Type="http://schemas.openxmlformats.org/officeDocument/2006/relationships/tags" Target="../tags/tag644.xml"/><Relationship Id="rId5" Type="http://schemas.openxmlformats.org/officeDocument/2006/relationships/image" Target="../media/image4.png"/><Relationship Id="rId4" Type="http://schemas.openxmlformats.org/officeDocument/2006/relationships/image" Target="../media/image398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43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47.xml"/><Relationship Id="rId12" Type="http://schemas.openxmlformats.org/officeDocument/2006/relationships/tags" Target="../tags/tag646.xml"/><Relationship Id="rId11" Type="http://schemas.openxmlformats.org/officeDocument/2006/relationships/image" Target="../media/image400.jpeg"/><Relationship Id="rId10" Type="http://schemas.openxmlformats.org/officeDocument/2006/relationships/image" Target="../media/image399.jpeg"/><Relationship Id="rId1" Type="http://schemas.openxmlformats.org/officeDocument/2006/relationships/image" Target="../media/image1.png"/></Relationships>
</file>

<file path=ppt/slides/_rels/slide138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49.xml"/><Relationship Id="rId7" Type="http://schemas.openxmlformats.org/officeDocument/2006/relationships/image" Target="../media/image9.png"/><Relationship Id="rId6" Type="http://schemas.openxmlformats.org/officeDocument/2006/relationships/tags" Target="../tags/tag648.xml"/><Relationship Id="rId5" Type="http://schemas.openxmlformats.org/officeDocument/2006/relationships/image" Target="../media/image4.png"/><Relationship Id="rId4" Type="http://schemas.openxmlformats.org/officeDocument/2006/relationships/image" Target="../media/image401.jpe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44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51.xml"/><Relationship Id="rId12" Type="http://schemas.openxmlformats.org/officeDocument/2006/relationships/tags" Target="../tags/tag650.xml"/><Relationship Id="rId11" Type="http://schemas.openxmlformats.org/officeDocument/2006/relationships/image" Target="../media/image403.jpeg"/><Relationship Id="rId10" Type="http://schemas.openxmlformats.org/officeDocument/2006/relationships/image" Target="../media/image402.jpeg"/><Relationship Id="rId1" Type="http://schemas.openxmlformats.org/officeDocument/2006/relationships/image" Target="../media/image1.png"/></Relationships>
</file>

<file path=ppt/slides/_rels/slide1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53.xml"/><Relationship Id="rId7" Type="http://schemas.openxmlformats.org/officeDocument/2006/relationships/image" Target="../media/image9.png"/><Relationship Id="rId6" Type="http://schemas.openxmlformats.org/officeDocument/2006/relationships/tags" Target="../tags/tag652.xml"/><Relationship Id="rId5" Type="http://schemas.openxmlformats.org/officeDocument/2006/relationships/image" Target="../media/image4.png"/><Relationship Id="rId4" Type="http://schemas.openxmlformats.org/officeDocument/2006/relationships/image" Target="../media/image40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45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657.xml"/><Relationship Id="rId14" Type="http://schemas.openxmlformats.org/officeDocument/2006/relationships/tags" Target="../tags/tag656.xml"/><Relationship Id="rId13" Type="http://schemas.openxmlformats.org/officeDocument/2006/relationships/tags" Target="../tags/tag655.xml"/><Relationship Id="rId12" Type="http://schemas.openxmlformats.org/officeDocument/2006/relationships/tags" Target="../tags/tag654.xml"/><Relationship Id="rId11" Type="http://schemas.openxmlformats.org/officeDocument/2006/relationships/image" Target="../media/image406.png"/><Relationship Id="rId10" Type="http://schemas.openxmlformats.org/officeDocument/2006/relationships/image" Target="../media/image405.png"/><Relationship Id="rId1" Type="http://schemas.openxmlformats.org/officeDocument/2006/relationships/image" Target="../media/image1.png"/></Relationships>
</file>

<file path=ppt/slides/_rels/slide1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59.xml"/><Relationship Id="rId7" Type="http://schemas.openxmlformats.org/officeDocument/2006/relationships/image" Target="../media/image9.png"/><Relationship Id="rId6" Type="http://schemas.openxmlformats.org/officeDocument/2006/relationships/tags" Target="../tags/tag658.xml"/><Relationship Id="rId5" Type="http://schemas.openxmlformats.org/officeDocument/2006/relationships/image" Target="../media/image4.png"/><Relationship Id="rId4" Type="http://schemas.openxmlformats.org/officeDocument/2006/relationships/image" Target="../media/image407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46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660.xml"/><Relationship Id="rId11" Type="http://schemas.openxmlformats.org/officeDocument/2006/relationships/image" Target="../media/image409.png"/><Relationship Id="rId10" Type="http://schemas.openxmlformats.org/officeDocument/2006/relationships/image" Target="../media/image408.png"/><Relationship Id="rId1" Type="http://schemas.openxmlformats.org/officeDocument/2006/relationships/image" Target="../media/image1.png"/></Relationships>
</file>

<file path=ppt/slides/_rels/slide1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62.xml"/><Relationship Id="rId7" Type="http://schemas.openxmlformats.org/officeDocument/2006/relationships/image" Target="../media/image9.png"/><Relationship Id="rId6" Type="http://schemas.openxmlformats.org/officeDocument/2006/relationships/tags" Target="../tags/tag661.xml"/><Relationship Id="rId5" Type="http://schemas.openxmlformats.org/officeDocument/2006/relationships/image" Target="../media/image4.png"/><Relationship Id="rId4" Type="http://schemas.openxmlformats.org/officeDocument/2006/relationships/image" Target="../media/image410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47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64.xml"/><Relationship Id="rId12" Type="http://schemas.openxmlformats.org/officeDocument/2006/relationships/tags" Target="../tags/tag663.xml"/><Relationship Id="rId11" Type="http://schemas.openxmlformats.org/officeDocument/2006/relationships/image" Target="../media/image412.jpeg"/><Relationship Id="rId10" Type="http://schemas.openxmlformats.org/officeDocument/2006/relationships/image" Target="../media/image411.png"/><Relationship Id="rId1" Type="http://schemas.openxmlformats.org/officeDocument/2006/relationships/image" Target="../media/image1.png"/></Relationships>
</file>

<file path=ppt/slides/_rels/slide14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66.xml"/><Relationship Id="rId7" Type="http://schemas.openxmlformats.org/officeDocument/2006/relationships/image" Target="../media/image9.png"/><Relationship Id="rId6" Type="http://schemas.openxmlformats.org/officeDocument/2006/relationships/tags" Target="../tags/tag665.xml"/><Relationship Id="rId5" Type="http://schemas.openxmlformats.org/officeDocument/2006/relationships/image" Target="../media/image4.png"/><Relationship Id="rId4" Type="http://schemas.openxmlformats.org/officeDocument/2006/relationships/image" Target="../media/image413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48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68.xml"/><Relationship Id="rId12" Type="http://schemas.openxmlformats.org/officeDocument/2006/relationships/tags" Target="../tags/tag667.xml"/><Relationship Id="rId11" Type="http://schemas.openxmlformats.org/officeDocument/2006/relationships/image" Target="../media/image415.png"/><Relationship Id="rId10" Type="http://schemas.openxmlformats.org/officeDocument/2006/relationships/image" Target="../media/image414.png"/><Relationship Id="rId1" Type="http://schemas.openxmlformats.org/officeDocument/2006/relationships/image" Target="../media/image1.png"/></Relationships>
</file>

<file path=ppt/slides/_rels/slide14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70.xml"/><Relationship Id="rId7" Type="http://schemas.openxmlformats.org/officeDocument/2006/relationships/image" Target="../media/image9.png"/><Relationship Id="rId6" Type="http://schemas.openxmlformats.org/officeDocument/2006/relationships/tags" Target="../tags/tag669.xml"/><Relationship Id="rId5" Type="http://schemas.openxmlformats.org/officeDocument/2006/relationships/image" Target="../media/image4.png"/><Relationship Id="rId4" Type="http://schemas.openxmlformats.org/officeDocument/2006/relationships/image" Target="../media/image416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49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675.xml"/><Relationship Id="rId15" Type="http://schemas.openxmlformats.org/officeDocument/2006/relationships/image" Target="../media/image418.png"/><Relationship Id="rId14" Type="http://schemas.openxmlformats.org/officeDocument/2006/relationships/tags" Target="../tags/tag674.xml"/><Relationship Id="rId13" Type="http://schemas.openxmlformats.org/officeDocument/2006/relationships/tags" Target="../tags/tag673.xml"/><Relationship Id="rId12" Type="http://schemas.openxmlformats.org/officeDocument/2006/relationships/tags" Target="../tags/tag672.xml"/><Relationship Id="rId11" Type="http://schemas.openxmlformats.org/officeDocument/2006/relationships/tags" Target="../tags/tag671.xml"/><Relationship Id="rId10" Type="http://schemas.openxmlformats.org/officeDocument/2006/relationships/image" Target="../media/image417.png"/><Relationship Id="rId1" Type="http://schemas.openxmlformats.org/officeDocument/2006/relationships/image" Target="../media/image1.png"/></Relationships>
</file>

<file path=ppt/slides/_rels/slide1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9.png"/><Relationship Id="rId8" Type="http://schemas.openxmlformats.org/officeDocument/2006/relationships/image" Target="../media/image8.png"/><Relationship Id="rId7" Type="http://schemas.openxmlformats.org/officeDocument/2006/relationships/tags" Target="../tags/tag677.xml"/><Relationship Id="rId6" Type="http://schemas.openxmlformats.org/officeDocument/2006/relationships/image" Target="../media/image9.png"/><Relationship Id="rId5" Type="http://schemas.openxmlformats.org/officeDocument/2006/relationships/tags" Target="../tags/tag676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9" Type="http://schemas.openxmlformats.org/officeDocument/2006/relationships/notesSlide" Target="../notesSlides/notesSlide50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683.xml"/><Relationship Id="rId16" Type="http://schemas.openxmlformats.org/officeDocument/2006/relationships/tags" Target="../tags/tag682.xml"/><Relationship Id="rId15" Type="http://schemas.openxmlformats.org/officeDocument/2006/relationships/tags" Target="../tags/tag681.xml"/><Relationship Id="rId14" Type="http://schemas.openxmlformats.org/officeDocument/2006/relationships/image" Target="../media/image421.png"/><Relationship Id="rId13" Type="http://schemas.openxmlformats.org/officeDocument/2006/relationships/tags" Target="../tags/tag680.xml"/><Relationship Id="rId12" Type="http://schemas.openxmlformats.org/officeDocument/2006/relationships/tags" Target="../tags/tag679.xml"/><Relationship Id="rId11" Type="http://schemas.openxmlformats.org/officeDocument/2006/relationships/image" Target="../media/image420.png"/><Relationship Id="rId10" Type="http://schemas.openxmlformats.org/officeDocument/2006/relationships/tags" Target="../tags/tag678.xml"/><Relationship Id="rId1" Type="http://schemas.openxmlformats.org/officeDocument/2006/relationships/image" Target="../media/image1.png"/></Relationships>
</file>

<file path=ppt/slides/_rels/slide1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2.jpeg"/><Relationship Id="rId8" Type="http://schemas.openxmlformats.org/officeDocument/2006/relationships/image" Target="../media/image8.png"/><Relationship Id="rId7" Type="http://schemas.openxmlformats.org/officeDocument/2006/relationships/tags" Target="../tags/tag685.xml"/><Relationship Id="rId6" Type="http://schemas.openxmlformats.org/officeDocument/2006/relationships/image" Target="../media/image9.png"/><Relationship Id="rId5" Type="http://schemas.openxmlformats.org/officeDocument/2006/relationships/tags" Target="../tags/tag684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51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687.xml"/><Relationship Id="rId12" Type="http://schemas.openxmlformats.org/officeDocument/2006/relationships/tags" Target="../tags/tag686.xml"/><Relationship Id="rId11" Type="http://schemas.openxmlformats.org/officeDocument/2006/relationships/image" Target="../media/image424.png"/><Relationship Id="rId10" Type="http://schemas.openxmlformats.org/officeDocument/2006/relationships/image" Target="../media/image423.jpeg"/><Relationship Id="rId1" Type="http://schemas.openxmlformats.org/officeDocument/2006/relationships/image" Target="../media/image1.png"/></Relationships>
</file>

<file path=ppt/slides/_rels/slide1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5.jpeg"/><Relationship Id="rId8" Type="http://schemas.openxmlformats.org/officeDocument/2006/relationships/image" Target="../media/image8.png"/><Relationship Id="rId7" Type="http://schemas.openxmlformats.org/officeDocument/2006/relationships/tags" Target="../tags/tag689.xml"/><Relationship Id="rId6" Type="http://schemas.openxmlformats.org/officeDocument/2006/relationships/image" Target="../media/image9.png"/><Relationship Id="rId5" Type="http://schemas.openxmlformats.org/officeDocument/2006/relationships/tags" Target="../tags/tag688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52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692.xml"/><Relationship Id="rId13" Type="http://schemas.openxmlformats.org/officeDocument/2006/relationships/tags" Target="../tags/tag691.xml"/><Relationship Id="rId12" Type="http://schemas.openxmlformats.org/officeDocument/2006/relationships/tags" Target="../tags/tag690.xml"/><Relationship Id="rId11" Type="http://schemas.openxmlformats.org/officeDocument/2006/relationships/image" Target="../media/image427.jpeg"/><Relationship Id="rId10" Type="http://schemas.openxmlformats.org/officeDocument/2006/relationships/image" Target="../media/image426.jpeg"/><Relationship Id="rId1" Type="http://schemas.openxmlformats.org/officeDocument/2006/relationships/image" Target="../media/image1.png"/></Relationships>
</file>

<file path=ppt/slides/_rels/slide1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8.jpeg"/><Relationship Id="rId8" Type="http://schemas.openxmlformats.org/officeDocument/2006/relationships/image" Target="../media/image8.png"/><Relationship Id="rId7" Type="http://schemas.openxmlformats.org/officeDocument/2006/relationships/tags" Target="../tags/tag694.xml"/><Relationship Id="rId6" Type="http://schemas.openxmlformats.org/officeDocument/2006/relationships/image" Target="../media/image9.png"/><Relationship Id="rId5" Type="http://schemas.openxmlformats.org/officeDocument/2006/relationships/tags" Target="../tags/tag69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53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698.xml"/><Relationship Id="rId14" Type="http://schemas.openxmlformats.org/officeDocument/2006/relationships/tags" Target="../tags/tag697.xml"/><Relationship Id="rId13" Type="http://schemas.openxmlformats.org/officeDocument/2006/relationships/image" Target="../media/image430.jpeg"/><Relationship Id="rId12" Type="http://schemas.openxmlformats.org/officeDocument/2006/relationships/tags" Target="../tags/tag696.xml"/><Relationship Id="rId11" Type="http://schemas.openxmlformats.org/officeDocument/2006/relationships/tags" Target="../tags/tag695.xml"/><Relationship Id="rId10" Type="http://schemas.openxmlformats.org/officeDocument/2006/relationships/image" Target="../media/image429.jpeg"/><Relationship Id="rId1" Type="http://schemas.openxmlformats.org/officeDocument/2006/relationships/image" Target="../media/image1.png"/></Relationships>
</file>

<file path=ppt/slides/_rels/slide1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1.png"/><Relationship Id="rId8" Type="http://schemas.openxmlformats.org/officeDocument/2006/relationships/image" Target="../media/image8.png"/><Relationship Id="rId7" Type="http://schemas.openxmlformats.org/officeDocument/2006/relationships/tags" Target="../tags/tag700.xml"/><Relationship Id="rId6" Type="http://schemas.openxmlformats.org/officeDocument/2006/relationships/image" Target="../media/image9.png"/><Relationship Id="rId5" Type="http://schemas.openxmlformats.org/officeDocument/2006/relationships/tags" Target="../tags/tag699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54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702.xml"/><Relationship Id="rId12" Type="http://schemas.openxmlformats.org/officeDocument/2006/relationships/image" Target="../media/image430.jpeg"/><Relationship Id="rId11" Type="http://schemas.openxmlformats.org/officeDocument/2006/relationships/tags" Target="../tags/tag701.xml"/><Relationship Id="rId10" Type="http://schemas.openxmlformats.org/officeDocument/2006/relationships/image" Target="../media/image432.png"/><Relationship Id="rId1" Type="http://schemas.openxmlformats.org/officeDocument/2006/relationships/image" Target="../media/image1.png"/></Relationships>
</file>

<file path=ppt/slides/_rels/slide149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04.xml"/><Relationship Id="rId5" Type="http://schemas.openxmlformats.org/officeDocument/2006/relationships/image" Target="../media/image9.png"/><Relationship Id="rId4" Type="http://schemas.openxmlformats.org/officeDocument/2006/relationships/tags" Target="../tags/tag703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55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707.xml"/><Relationship Id="rId13" Type="http://schemas.openxmlformats.org/officeDocument/2006/relationships/image" Target="../media/image435.jpeg"/><Relationship Id="rId12" Type="http://schemas.openxmlformats.org/officeDocument/2006/relationships/tags" Target="../tags/tag706.xml"/><Relationship Id="rId11" Type="http://schemas.openxmlformats.org/officeDocument/2006/relationships/image" Target="../media/image434.jpeg"/><Relationship Id="rId10" Type="http://schemas.openxmlformats.org/officeDocument/2006/relationships/tags" Target="../tags/tag705.xml"/><Relationship Id="rId1" Type="http://schemas.openxmlformats.org/officeDocument/2006/relationships/image" Target="../media/image1.png"/></Relationships>
</file>

<file path=ppt/slides/_rels/slide1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6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09.xml"/><Relationship Id="rId5" Type="http://schemas.openxmlformats.org/officeDocument/2006/relationships/image" Target="../media/image9.png"/><Relationship Id="rId4" Type="http://schemas.openxmlformats.org/officeDocument/2006/relationships/tags" Target="../tags/tag708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56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711.xml"/><Relationship Id="rId12" Type="http://schemas.openxmlformats.org/officeDocument/2006/relationships/tags" Target="../tags/tag710.xml"/><Relationship Id="rId11" Type="http://schemas.openxmlformats.org/officeDocument/2006/relationships/image" Target="../media/image438.jpeg"/><Relationship Id="rId10" Type="http://schemas.openxmlformats.org/officeDocument/2006/relationships/image" Target="../media/image437.png"/><Relationship Id="rId1" Type="http://schemas.openxmlformats.org/officeDocument/2006/relationships/image" Target="../media/image1.png"/></Relationships>
</file>

<file path=ppt/slides/_rels/slide15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9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13.xml"/><Relationship Id="rId5" Type="http://schemas.openxmlformats.org/officeDocument/2006/relationships/image" Target="../media/image9.png"/><Relationship Id="rId4" Type="http://schemas.openxmlformats.org/officeDocument/2006/relationships/tags" Target="../tags/tag71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57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716.xml"/><Relationship Id="rId13" Type="http://schemas.openxmlformats.org/officeDocument/2006/relationships/image" Target="../media/image441.jpeg"/><Relationship Id="rId12" Type="http://schemas.openxmlformats.org/officeDocument/2006/relationships/tags" Target="../tags/tag715.xml"/><Relationship Id="rId11" Type="http://schemas.openxmlformats.org/officeDocument/2006/relationships/tags" Target="../tags/tag714.xml"/><Relationship Id="rId10" Type="http://schemas.openxmlformats.org/officeDocument/2006/relationships/image" Target="../media/image440.png"/><Relationship Id="rId1" Type="http://schemas.openxmlformats.org/officeDocument/2006/relationships/image" Target="../media/image1.png"/></Relationships>
</file>

<file path=ppt/slides/_rels/slide15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18.xml"/><Relationship Id="rId5" Type="http://schemas.openxmlformats.org/officeDocument/2006/relationships/image" Target="../media/image9.png"/><Relationship Id="rId4" Type="http://schemas.openxmlformats.org/officeDocument/2006/relationships/tags" Target="../tags/tag71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58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724.xml"/><Relationship Id="rId14" Type="http://schemas.openxmlformats.org/officeDocument/2006/relationships/tags" Target="../tags/tag723.xml"/><Relationship Id="rId13" Type="http://schemas.openxmlformats.org/officeDocument/2006/relationships/tags" Target="../tags/tag722.xml"/><Relationship Id="rId12" Type="http://schemas.openxmlformats.org/officeDocument/2006/relationships/tags" Target="../tags/tag721.xml"/><Relationship Id="rId11" Type="http://schemas.openxmlformats.org/officeDocument/2006/relationships/tags" Target="../tags/tag720.xml"/><Relationship Id="rId10" Type="http://schemas.openxmlformats.org/officeDocument/2006/relationships/tags" Target="../tags/tag719.xml"/><Relationship Id="rId1" Type="http://schemas.openxmlformats.org/officeDocument/2006/relationships/image" Target="../media/image1.png"/></Relationships>
</file>

<file path=ppt/slides/_rels/slide15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2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26.xml"/><Relationship Id="rId5" Type="http://schemas.openxmlformats.org/officeDocument/2006/relationships/image" Target="../media/image9.png"/><Relationship Id="rId4" Type="http://schemas.openxmlformats.org/officeDocument/2006/relationships/tags" Target="../tags/tag725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59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728.xml"/><Relationship Id="rId12" Type="http://schemas.openxmlformats.org/officeDocument/2006/relationships/tags" Target="../tags/tag727.xml"/><Relationship Id="rId11" Type="http://schemas.openxmlformats.org/officeDocument/2006/relationships/image" Target="../media/image313.jpeg"/><Relationship Id="rId10" Type="http://schemas.openxmlformats.org/officeDocument/2006/relationships/image" Target="../media/image443.png"/><Relationship Id="rId1" Type="http://schemas.openxmlformats.org/officeDocument/2006/relationships/image" Target="../media/image1.png"/></Relationships>
</file>

<file path=ppt/slides/_rels/slide15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4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30.xml"/><Relationship Id="rId5" Type="http://schemas.openxmlformats.org/officeDocument/2006/relationships/image" Target="../media/image9.png"/><Relationship Id="rId4" Type="http://schemas.openxmlformats.org/officeDocument/2006/relationships/tags" Target="../tags/tag729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60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733.xml"/><Relationship Id="rId13" Type="http://schemas.openxmlformats.org/officeDocument/2006/relationships/tags" Target="../tags/tag732.xml"/><Relationship Id="rId12" Type="http://schemas.openxmlformats.org/officeDocument/2006/relationships/tags" Target="../tags/tag731.xml"/><Relationship Id="rId11" Type="http://schemas.openxmlformats.org/officeDocument/2006/relationships/image" Target="../media/image446.png"/><Relationship Id="rId10" Type="http://schemas.openxmlformats.org/officeDocument/2006/relationships/image" Target="../media/image445.png"/><Relationship Id="rId1" Type="http://schemas.openxmlformats.org/officeDocument/2006/relationships/image" Target="../media/image1.png"/></Relationships>
</file>

<file path=ppt/slides/_rels/slide15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7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35.xml"/><Relationship Id="rId5" Type="http://schemas.openxmlformats.org/officeDocument/2006/relationships/image" Target="../media/image9.png"/><Relationship Id="rId4" Type="http://schemas.openxmlformats.org/officeDocument/2006/relationships/tags" Target="../tags/tag73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61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449.png"/><Relationship Id="rId15" Type="http://schemas.openxmlformats.org/officeDocument/2006/relationships/tags" Target="../tags/tag740.xml"/><Relationship Id="rId14" Type="http://schemas.openxmlformats.org/officeDocument/2006/relationships/tags" Target="../tags/tag739.xml"/><Relationship Id="rId13" Type="http://schemas.openxmlformats.org/officeDocument/2006/relationships/tags" Target="../tags/tag738.xml"/><Relationship Id="rId12" Type="http://schemas.openxmlformats.org/officeDocument/2006/relationships/tags" Target="../tags/tag737.xml"/><Relationship Id="rId11" Type="http://schemas.openxmlformats.org/officeDocument/2006/relationships/image" Target="../media/image448.png"/><Relationship Id="rId10" Type="http://schemas.openxmlformats.org/officeDocument/2006/relationships/tags" Target="../tags/tag736.xml"/><Relationship Id="rId1" Type="http://schemas.openxmlformats.org/officeDocument/2006/relationships/image" Target="../media/image1.png"/></Relationships>
</file>

<file path=ppt/slides/_rels/slide15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0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42.xml"/><Relationship Id="rId5" Type="http://schemas.openxmlformats.org/officeDocument/2006/relationships/image" Target="../media/image9.png"/><Relationship Id="rId4" Type="http://schemas.openxmlformats.org/officeDocument/2006/relationships/tags" Target="../tags/tag74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62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746.xml"/><Relationship Id="rId14" Type="http://schemas.openxmlformats.org/officeDocument/2006/relationships/tags" Target="../tags/tag745.xml"/><Relationship Id="rId13" Type="http://schemas.openxmlformats.org/officeDocument/2006/relationships/image" Target="../media/image452.png"/><Relationship Id="rId12" Type="http://schemas.openxmlformats.org/officeDocument/2006/relationships/tags" Target="../tags/tag744.xml"/><Relationship Id="rId11" Type="http://schemas.openxmlformats.org/officeDocument/2006/relationships/image" Target="../media/image451.jpeg"/><Relationship Id="rId10" Type="http://schemas.openxmlformats.org/officeDocument/2006/relationships/tags" Target="../tags/tag743.xml"/><Relationship Id="rId1" Type="http://schemas.openxmlformats.org/officeDocument/2006/relationships/image" Target="../media/image1.png"/></Relationships>
</file>

<file path=ppt/slides/_rels/slide1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3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48.xml"/><Relationship Id="rId5" Type="http://schemas.openxmlformats.org/officeDocument/2006/relationships/image" Target="../media/image9.png"/><Relationship Id="rId4" Type="http://schemas.openxmlformats.org/officeDocument/2006/relationships/tags" Target="../tags/tag74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63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455.png"/><Relationship Id="rId13" Type="http://schemas.openxmlformats.org/officeDocument/2006/relationships/tags" Target="../tags/tag751.xml"/><Relationship Id="rId12" Type="http://schemas.openxmlformats.org/officeDocument/2006/relationships/tags" Target="../tags/tag750.xml"/><Relationship Id="rId11" Type="http://schemas.openxmlformats.org/officeDocument/2006/relationships/image" Target="../media/image454.png"/><Relationship Id="rId10" Type="http://schemas.openxmlformats.org/officeDocument/2006/relationships/tags" Target="../tags/tag749.xml"/><Relationship Id="rId1" Type="http://schemas.openxmlformats.org/officeDocument/2006/relationships/image" Target="../media/image1.png"/></Relationships>
</file>

<file path=ppt/slides/_rels/slide15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6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53.xml"/><Relationship Id="rId5" Type="http://schemas.openxmlformats.org/officeDocument/2006/relationships/image" Target="../media/image9.png"/><Relationship Id="rId4" Type="http://schemas.openxmlformats.org/officeDocument/2006/relationships/tags" Target="../tags/tag75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64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57.png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5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55.xml"/><Relationship Id="rId5" Type="http://schemas.openxmlformats.org/officeDocument/2006/relationships/image" Target="../media/image9.png"/><Relationship Id="rId4" Type="http://schemas.openxmlformats.org/officeDocument/2006/relationships/tags" Target="../tags/tag75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6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6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8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57.xml"/><Relationship Id="rId5" Type="http://schemas.openxmlformats.org/officeDocument/2006/relationships/image" Target="../media/image9.png"/><Relationship Id="rId4" Type="http://schemas.openxmlformats.org/officeDocument/2006/relationships/tags" Target="../tags/tag756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66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13.jpeg"/><Relationship Id="rId10" Type="http://schemas.openxmlformats.org/officeDocument/2006/relationships/image" Target="../media/image459.jpeg"/><Relationship Id="rId1" Type="http://schemas.openxmlformats.org/officeDocument/2006/relationships/image" Target="../media/image1.png"/></Relationships>
</file>

<file path=ppt/slides/_rels/slide16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0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59.xml"/><Relationship Id="rId5" Type="http://schemas.openxmlformats.org/officeDocument/2006/relationships/image" Target="../media/image9.png"/><Relationship Id="rId4" Type="http://schemas.openxmlformats.org/officeDocument/2006/relationships/tags" Target="../tags/tag758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67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62.png"/><Relationship Id="rId10" Type="http://schemas.openxmlformats.org/officeDocument/2006/relationships/image" Target="../media/image461.jpeg"/><Relationship Id="rId1" Type="http://schemas.openxmlformats.org/officeDocument/2006/relationships/image" Target="../media/image1.png"/></Relationships>
</file>

<file path=ppt/slides/_rels/slide16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61.xml"/><Relationship Id="rId5" Type="http://schemas.openxmlformats.org/officeDocument/2006/relationships/image" Target="../media/image9.png"/><Relationship Id="rId4" Type="http://schemas.openxmlformats.org/officeDocument/2006/relationships/tags" Target="../tags/tag760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68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65.jpeg"/><Relationship Id="rId10" Type="http://schemas.openxmlformats.org/officeDocument/2006/relationships/image" Target="../media/image464.jpeg"/><Relationship Id="rId1" Type="http://schemas.openxmlformats.org/officeDocument/2006/relationships/image" Target="../media/image1.png"/></Relationships>
</file>

<file path=ppt/slides/_rels/slide16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6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63.xml"/><Relationship Id="rId5" Type="http://schemas.openxmlformats.org/officeDocument/2006/relationships/image" Target="../media/image9.png"/><Relationship Id="rId4" Type="http://schemas.openxmlformats.org/officeDocument/2006/relationships/tags" Target="../tags/tag76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69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68.png"/><Relationship Id="rId10" Type="http://schemas.openxmlformats.org/officeDocument/2006/relationships/image" Target="../media/image467.png"/><Relationship Id="rId1" Type="http://schemas.openxmlformats.org/officeDocument/2006/relationships/image" Target="../media/image1.png"/></Relationships>
</file>

<file path=ppt/slides/_rels/slide16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9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65.xml"/><Relationship Id="rId5" Type="http://schemas.openxmlformats.org/officeDocument/2006/relationships/image" Target="../media/image9.png"/><Relationship Id="rId4" Type="http://schemas.openxmlformats.org/officeDocument/2006/relationships/tags" Target="../tags/tag76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0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70.png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6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1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67.xml"/><Relationship Id="rId5" Type="http://schemas.openxmlformats.org/officeDocument/2006/relationships/image" Target="../media/image9.png"/><Relationship Id="rId4" Type="http://schemas.openxmlformats.org/officeDocument/2006/relationships/tags" Target="../tags/tag766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73.png"/><Relationship Id="rId10" Type="http://schemas.openxmlformats.org/officeDocument/2006/relationships/image" Target="../media/image472.png"/><Relationship Id="rId1" Type="http://schemas.openxmlformats.org/officeDocument/2006/relationships/image" Target="../media/image1.png"/></Relationships>
</file>

<file path=ppt/slides/_rels/slide16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4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69.xml"/><Relationship Id="rId5" Type="http://schemas.openxmlformats.org/officeDocument/2006/relationships/image" Target="../media/image9.png"/><Relationship Id="rId4" Type="http://schemas.openxmlformats.org/officeDocument/2006/relationships/tags" Target="../tags/tag768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76.png"/><Relationship Id="rId10" Type="http://schemas.openxmlformats.org/officeDocument/2006/relationships/image" Target="../media/image475.png"/><Relationship Id="rId1" Type="http://schemas.openxmlformats.org/officeDocument/2006/relationships/image" Target="../media/image1.png"/></Relationships>
</file>

<file path=ppt/slides/_rels/slide16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7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71.xml"/><Relationship Id="rId5" Type="http://schemas.openxmlformats.org/officeDocument/2006/relationships/image" Target="../media/image9.png"/><Relationship Id="rId4" Type="http://schemas.openxmlformats.org/officeDocument/2006/relationships/tags" Target="../tags/tag770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79.png"/><Relationship Id="rId10" Type="http://schemas.openxmlformats.org/officeDocument/2006/relationships/image" Target="../media/image478.jpeg"/><Relationship Id="rId1" Type="http://schemas.openxmlformats.org/officeDocument/2006/relationships/image" Target="../media/image1.png"/></Relationships>
</file>

<file path=ppt/slides/_rels/slide16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0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73.xml"/><Relationship Id="rId5" Type="http://schemas.openxmlformats.org/officeDocument/2006/relationships/image" Target="../media/image9.png"/><Relationship Id="rId4" Type="http://schemas.openxmlformats.org/officeDocument/2006/relationships/tags" Target="../tags/tag772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4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82.png"/><Relationship Id="rId10" Type="http://schemas.openxmlformats.org/officeDocument/2006/relationships/image" Target="../media/image481.jpeg"/><Relationship Id="rId1" Type="http://schemas.openxmlformats.org/officeDocument/2006/relationships/image" Target="../media/image1.png"/></Relationships>
</file>

<file path=ppt/slides/_rels/slide169.xml.rels><?xml version="1.0" encoding="UTF-8" standalone="yes"?>
<Relationships xmlns="http://schemas.openxmlformats.org/package/2006/relationships"><Relationship Id="rId9" Type="http://schemas.openxmlformats.org/officeDocument/2006/relationships/tags" Target="../tags/tag776.xml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75.xml"/><Relationship Id="rId5" Type="http://schemas.openxmlformats.org/officeDocument/2006/relationships/image" Target="../media/image9.png"/><Relationship Id="rId4" Type="http://schemas.openxmlformats.org/officeDocument/2006/relationships/tags" Target="../tags/tag77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75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779.xml"/><Relationship Id="rId14" Type="http://schemas.openxmlformats.org/officeDocument/2006/relationships/image" Target="../media/image485.png"/><Relationship Id="rId13" Type="http://schemas.openxmlformats.org/officeDocument/2006/relationships/tags" Target="../tags/tag778.xml"/><Relationship Id="rId12" Type="http://schemas.openxmlformats.org/officeDocument/2006/relationships/image" Target="../media/image484.png"/><Relationship Id="rId11" Type="http://schemas.openxmlformats.org/officeDocument/2006/relationships/tags" Target="../tags/tag777.xml"/><Relationship Id="rId10" Type="http://schemas.openxmlformats.org/officeDocument/2006/relationships/image" Target="../media/image483.png"/><Relationship Id="rId1" Type="http://schemas.openxmlformats.org/officeDocument/2006/relationships/image" Target="../media/image1.png"/></Relationships>
</file>

<file path=ppt/slides/_rels/slide17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6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81.xml"/><Relationship Id="rId5" Type="http://schemas.openxmlformats.org/officeDocument/2006/relationships/image" Target="../media/image9.png"/><Relationship Id="rId4" Type="http://schemas.openxmlformats.org/officeDocument/2006/relationships/tags" Target="../tags/tag780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76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784.xml"/><Relationship Id="rId13" Type="http://schemas.openxmlformats.org/officeDocument/2006/relationships/tags" Target="../tags/tag783.xml"/><Relationship Id="rId12" Type="http://schemas.openxmlformats.org/officeDocument/2006/relationships/tags" Target="../tags/tag782.xml"/><Relationship Id="rId11" Type="http://schemas.openxmlformats.org/officeDocument/2006/relationships/image" Target="../media/image488.png"/><Relationship Id="rId10" Type="http://schemas.openxmlformats.org/officeDocument/2006/relationships/image" Target="../media/image487.png"/><Relationship Id="rId1" Type="http://schemas.openxmlformats.org/officeDocument/2006/relationships/image" Target="../media/image1.png"/></Relationships>
</file>

<file path=ppt/slides/_rels/slide17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9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86.xml"/><Relationship Id="rId5" Type="http://schemas.openxmlformats.org/officeDocument/2006/relationships/image" Target="../media/image9.png"/><Relationship Id="rId4" Type="http://schemas.openxmlformats.org/officeDocument/2006/relationships/tags" Target="../tags/tag785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7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91.png"/><Relationship Id="rId10" Type="http://schemas.openxmlformats.org/officeDocument/2006/relationships/image" Target="../media/image490.png"/><Relationship Id="rId1" Type="http://schemas.openxmlformats.org/officeDocument/2006/relationships/image" Target="../media/image1.png"/></Relationships>
</file>

<file path=ppt/slides/_rels/slide17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2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88.xml"/><Relationship Id="rId5" Type="http://schemas.openxmlformats.org/officeDocument/2006/relationships/image" Target="../media/image9.png"/><Relationship Id="rId4" Type="http://schemas.openxmlformats.org/officeDocument/2006/relationships/tags" Target="../tags/tag78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8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94.png"/><Relationship Id="rId10" Type="http://schemas.openxmlformats.org/officeDocument/2006/relationships/image" Target="../media/image493.png"/><Relationship Id="rId1" Type="http://schemas.openxmlformats.org/officeDocument/2006/relationships/image" Target="../media/image1.png"/></Relationships>
</file>

<file path=ppt/slides/_rels/slide17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5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90.xml"/><Relationship Id="rId5" Type="http://schemas.openxmlformats.org/officeDocument/2006/relationships/image" Target="../media/image9.png"/><Relationship Id="rId4" Type="http://schemas.openxmlformats.org/officeDocument/2006/relationships/tags" Target="../tags/tag789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79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793.xml"/><Relationship Id="rId13" Type="http://schemas.openxmlformats.org/officeDocument/2006/relationships/image" Target="../media/image497.png"/><Relationship Id="rId12" Type="http://schemas.openxmlformats.org/officeDocument/2006/relationships/tags" Target="../tags/tag792.xml"/><Relationship Id="rId11" Type="http://schemas.openxmlformats.org/officeDocument/2006/relationships/image" Target="../media/image496.png"/><Relationship Id="rId10" Type="http://schemas.openxmlformats.org/officeDocument/2006/relationships/tags" Target="../tags/tag791.xml"/><Relationship Id="rId1" Type="http://schemas.openxmlformats.org/officeDocument/2006/relationships/image" Target="../media/image1.png"/></Relationships>
</file>

<file path=ppt/slides/_rels/slide17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98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95.xml"/><Relationship Id="rId5" Type="http://schemas.openxmlformats.org/officeDocument/2006/relationships/image" Target="../media/image9.png"/><Relationship Id="rId4" Type="http://schemas.openxmlformats.org/officeDocument/2006/relationships/tags" Target="../tags/tag79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80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00.png"/><Relationship Id="rId10" Type="http://schemas.openxmlformats.org/officeDocument/2006/relationships/image" Target="../media/image499.png"/><Relationship Id="rId1" Type="http://schemas.openxmlformats.org/officeDocument/2006/relationships/image" Target="../media/image1.png"/></Relationships>
</file>

<file path=ppt/slides/_rels/slide1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1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797.xml"/><Relationship Id="rId5" Type="http://schemas.openxmlformats.org/officeDocument/2006/relationships/image" Target="../media/image9.png"/><Relationship Id="rId4" Type="http://schemas.openxmlformats.org/officeDocument/2006/relationships/tags" Target="../tags/tag796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81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800.xml"/><Relationship Id="rId13" Type="http://schemas.openxmlformats.org/officeDocument/2006/relationships/tags" Target="../tags/tag799.xml"/><Relationship Id="rId12" Type="http://schemas.openxmlformats.org/officeDocument/2006/relationships/tags" Target="../tags/tag798.xml"/><Relationship Id="rId11" Type="http://schemas.openxmlformats.org/officeDocument/2006/relationships/image" Target="../media/image502.png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7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3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02.xml"/><Relationship Id="rId5" Type="http://schemas.openxmlformats.org/officeDocument/2006/relationships/image" Target="../media/image9.png"/><Relationship Id="rId4" Type="http://schemas.openxmlformats.org/officeDocument/2006/relationships/tags" Target="../tags/tag80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8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803.xml"/><Relationship Id="rId11" Type="http://schemas.openxmlformats.org/officeDocument/2006/relationships/image" Target="../media/image504.png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7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5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05.xml"/><Relationship Id="rId5" Type="http://schemas.openxmlformats.org/officeDocument/2006/relationships/image" Target="../media/image9.png"/><Relationship Id="rId4" Type="http://schemas.openxmlformats.org/officeDocument/2006/relationships/tags" Target="../tags/tag804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83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807.xml"/><Relationship Id="rId12" Type="http://schemas.openxmlformats.org/officeDocument/2006/relationships/tags" Target="../tags/tag806.xml"/><Relationship Id="rId11" Type="http://schemas.openxmlformats.org/officeDocument/2006/relationships/image" Target="../media/image313.jpeg"/><Relationship Id="rId10" Type="http://schemas.openxmlformats.org/officeDocument/2006/relationships/image" Target="../media/image506.png"/><Relationship Id="rId1" Type="http://schemas.openxmlformats.org/officeDocument/2006/relationships/image" Target="../media/image1.png"/></Relationships>
</file>

<file path=ppt/slides/_rels/slide17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7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09.xml"/><Relationship Id="rId5" Type="http://schemas.openxmlformats.org/officeDocument/2006/relationships/image" Target="../media/image9.png"/><Relationship Id="rId4" Type="http://schemas.openxmlformats.org/officeDocument/2006/relationships/tags" Target="../tags/tag808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84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09.png"/><Relationship Id="rId10" Type="http://schemas.openxmlformats.org/officeDocument/2006/relationships/image" Target="../media/image508.png"/><Relationship Id="rId1" Type="http://schemas.openxmlformats.org/officeDocument/2006/relationships/image" Target="../media/image1.png"/></Relationships>
</file>

<file path=ppt/slides/_rels/slide17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0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11.xml"/><Relationship Id="rId5" Type="http://schemas.openxmlformats.org/officeDocument/2006/relationships/image" Target="../media/image9.png"/><Relationship Id="rId4" Type="http://schemas.openxmlformats.org/officeDocument/2006/relationships/tags" Target="../tags/tag810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85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814.xml"/><Relationship Id="rId13" Type="http://schemas.openxmlformats.org/officeDocument/2006/relationships/tags" Target="../tags/tag813.xml"/><Relationship Id="rId12" Type="http://schemas.openxmlformats.org/officeDocument/2006/relationships/tags" Target="../tags/tag812.xml"/><Relationship Id="rId11" Type="http://schemas.openxmlformats.org/officeDocument/2006/relationships/image" Target="../media/image313.jpeg"/><Relationship Id="rId10" Type="http://schemas.openxmlformats.org/officeDocument/2006/relationships/image" Target="../media/image511.png"/><Relationship Id="rId1" Type="http://schemas.openxmlformats.org/officeDocument/2006/relationships/image" Target="../media/image1.png"/></Relationships>
</file>

<file path=ppt/slides/_rels/slide18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2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16.xml"/><Relationship Id="rId5" Type="http://schemas.openxmlformats.org/officeDocument/2006/relationships/image" Target="../media/image9.png"/><Relationship Id="rId4" Type="http://schemas.openxmlformats.org/officeDocument/2006/relationships/tags" Target="../tags/tag815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86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818.xml"/><Relationship Id="rId12" Type="http://schemas.openxmlformats.org/officeDocument/2006/relationships/image" Target="../media/image513.png"/><Relationship Id="rId11" Type="http://schemas.openxmlformats.org/officeDocument/2006/relationships/tags" Target="../tags/tag817.xml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8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4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20.xml"/><Relationship Id="rId5" Type="http://schemas.openxmlformats.org/officeDocument/2006/relationships/image" Target="../media/image9.png"/><Relationship Id="rId4" Type="http://schemas.openxmlformats.org/officeDocument/2006/relationships/tags" Target="../tags/tag819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87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313.jpeg"/><Relationship Id="rId10" Type="http://schemas.openxmlformats.org/officeDocument/2006/relationships/image" Target="../media/image515.png"/><Relationship Id="rId1" Type="http://schemas.openxmlformats.org/officeDocument/2006/relationships/image" Target="../media/image1.png"/></Relationships>
</file>

<file path=ppt/slides/_rels/slide18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6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22.xml"/><Relationship Id="rId5" Type="http://schemas.openxmlformats.org/officeDocument/2006/relationships/image" Target="../media/image9.png"/><Relationship Id="rId4" Type="http://schemas.openxmlformats.org/officeDocument/2006/relationships/tags" Target="../tags/tag82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88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517.png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8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8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24.xml"/><Relationship Id="rId5" Type="http://schemas.openxmlformats.org/officeDocument/2006/relationships/image" Target="../media/image9.png"/><Relationship Id="rId4" Type="http://schemas.openxmlformats.org/officeDocument/2006/relationships/tags" Target="../tags/tag823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89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825.xml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8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9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27.xml"/><Relationship Id="rId5" Type="http://schemas.openxmlformats.org/officeDocument/2006/relationships/image" Target="../media/image9.png"/><Relationship Id="rId4" Type="http://schemas.openxmlformats.org/officeDocument/2006/relationships/tags" Target="../tags/tag826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90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830.xml"/><Relationship Id="rId13" Type="http://schemas.openxmlformats.org/officeDocument/2006/relationships/image" Target="../media/image521.png"/><Relationship Id="rId12" Type="http://schemas.openxmlformats.org/officeDocument/2006/relationships/tags" Target="../tags/tag829.xml"/><Relationship Id="rId11" Type="http://schemas.openxmlformats.org/officeDocument/2006/relationships/image" Target="../media/image520.png"/><Relationship Id="rId10" Type="http://schemas.openxmlformats.org/officeDocument/2006/relationships/tags" Target="../tags/tag828.xml"/><Relationship Id="rId1" Type="http://schemas.openxmlformats.org/officeDocument/2006/relationships/image" Target="../media/image1.png"/></Relationships>
</file>

<file path=ppt/slides/_rels/slide18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2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32.xml"/><Relationship Id="rId5" Type="http://schemas.openxmlformats.org/officeDocument/2006/relationships/image" Target="../media/image9.png"/><Relationship Id="rId4" Type="http://schemas.openxmlformats.org/officeDocument/2006/relationships/tags" Target="../tags/tag83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91.xml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835.xml"/><Relationship Id="rId13" Type="http://schemas.openxmlformats.org/officeDocument/2006/relationships/image" Target="../media/image524.png"/><Relationship Id="rId12" Type="http://schemas.openxmlformats.org/officeDocument/2006/relationships/tags" Target="../tags/tag834.xml"/><Relationship Id="rId11" Type="http://schemas.openxmlformats.org/officeDocument/2006/relationships/image" Target="../media/image523.png"/><Relationship Id="rId10" Type="http://schemas.openxmlformats.org/officeDocument/2006/relationships/tags" Target="../tags/tag833.xml"/><Relationship Id="rId1" Type="http://schemas.openxmlformats.org/officeDocument/2006/relationships/image" Target="../media/image1.png"/></Relationships>
</file>

<file path=ppt/slides/_rels/slide18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37.xml"/><Relationship Id="rId5" Type="http://schemas.openxmlformats.org/officeDocument/2006/relationships/image" Target="../media/image9.png"/><Relationship Id="rId4" Type="http://schemas.openxmlformats.org/officeDocument/2006/relationships/tags" Target="../tags/tag836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92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0.png"/><Relationship Id="rId12" Type="http://schemas.openxmlformats.org/officeDocument/2006/relationships/image" Target="../media/image526.png"/><Relationship Id="rId11" Type="http://schemas.openxmlformats.org/officeDocument/2006/relationships/tags" Target="../tags/tag838.xml"/><Relationship Id="rId10" Type="http://schemas.openxmlformats.org/officeDocument/2006/relationships/image" Target="../media/image525.png"/><Relationship Id="rId1" Type="http://schemas.openxmlformats.org/officeDocument/2006/relationships/image" Target="../media/image1.png"/></Relationships>
</file>

<file path=ppt/slides/_rels/slide18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2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40.xml"/><Relationship Id="rId5" Type="http://schemas.openxmlformats.org/officeDocument/2006/relationships/image" Target="../media/image9.png"/><Relationship Id="rId4" Type="http://schemas.openxmlformats.org/officeDocument/2006/relationships/tags" Target="../tags/tag839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9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8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2.pn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42.xml"/><Relationship Id="rId5" Type="http://schemas.openxmlformats.org/officeDocument/2006/relationships/image" Target="../media/image9.png"/><Relationship Id="rId4" Type="http://schemas.openxmlformats.org/officeDocument/2006/relationships/tags" Target="../tags/tag84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94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13.jpeg"/><Relationship Id="rId1" Type="http://schemas.openxmlformats.org/officeDocument/2006/relationships/image" Target="../media/image1.png"/></Relationships>
</file>

<file path=ppt/slides/_rels/slide18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44.xml"/><Relationship Id="rId5" Type="http://schemas.openxmlformats.org/officeDocument/2006/relationships/image" Target="../media/image9.png"/><Relationship Id="rId4" Type="http://schemas.openxmlformats.org/officeDocument/2006/relationships/tags" Target="../tags/tag843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5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46.xml"/><Relationship Id="rId5" Type="http://schemas.openxmlformats.org/officeDocument/2006/relationships/image" Target="../media/image9.png"/><Relationship Id="rId4" Type="http://schemas.openxmlformats.org/officeDocument/2006/relationships/tags" Target="../tags/tag845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6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48.xml"/><Relationship Id="rId5" Type="http://schemas.openxmlformats.org/officeDocument/2006/relationships/image" Target="../media/image9.png"/><Relationship Id="rId4" Type="http://schemas.openxmlformats.org/officeDocument/2006/relationships/tags" Target="../tags/tag84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7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50.xml"/><Relationship Id="rId5" Type="http://schemas.openxmlformats.org/officeDocument/2006/relationships/image" Target="../media/image9.png"/><Relationship Id="rId4" Type="http://schemas.openxmlformats.org/officeDocument/2006/relationships/tags" Target="../tags/tag849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8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52.xml"/><Relationship Id="rId5" Type="http://schemas.openxmlformats.org/officeDocument/2006/relationships/image" Target="../media/image9.png"/><Relationship Id="rId4" Type="http://schemas.openxmlformats.org/officeDocument/2006/relationships/tags" Target="../tags/tag85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9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54.xml"/><Relationship Id="rId5" Type="http://schemas.openxmlformats.org/officeDocument/2006/relationships/image" Target="../media/image9.png"/><Relationship Id="rId4" Type="http://schemas.openxmlformats.org/officeDocument/2006/relationships/tags" Target="../tags/tag853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00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56.xml"/><Relationship Id="rId5" Type="http://schemas.openxmlformats.org/officeDocument/2006/relationships/image" Target="../media/image9.png"/><Relationship Id="rId4" Type="http://schemas.openxmlformats.org/officeDocument/2006/relationships/tags" Target="../tags/tag855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0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9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58.xml"/><Relationship Id="rId5" Type="http://schemas.openxmlformats.org/officeDocument/2006/relationships/image" Target="../media/image9.png"/><Relationship Id="rId4" Type="http://schemas.openxmlformats.org/officeDocument/2006/relationships/tags" Target="../tags/tag857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02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97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60.xml"/><Relationship Id="rId5" Type="http://schemas.openxmlformats.org/officeDocument/2006/relationships/image" Target="../media/image9.png"/><Relationship Id="rId4" Type="http://schemas.openxmlformats.org/officeDocument/2006/relationships/tags" Target="../tags/tag859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0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9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62.xml"/><Relationship Id="rId5" Type="http://schemas.openxmlformats.org/officeDocument/2006/relationships/image" Target="../media/image9.png"/><Relationship Id="rId4" Type="http://schemas.openxmlformats.org/officeDocument/2006/relationships/tags" Target="../tags/tag861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04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19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3.jpeg"/><Relationship Id="rId8" Type="http://schemas.openxmlformats.org/officeDocument/2006/relationships/image" Target="../media/image3.png"/><Relationship Id="rId7" Type="http://schemas.openxmlformats.org/officeDocument/2006/relationships/image" Target="../media/image8.png"/><Relationship Id="rId6" Type="http://schemas.openxmlformats.org/officeDocument/2006/relationships/tags" Target="../tags/tag864.xml"/><Relationship Id="rId5" Type="http://schemas.openxmlformats.org/officeDocument/2006/relationships/image" Target="../media/image9.png"/><Relationship Id="rId4" Type="http://schemas.openxmlformats.org/officeDocument/2006/relationships/tags" Target="../tags/tag863.xml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05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866.xml"/><Relationship Id="rId12" Type="http://schemas.openxmlformats.org/officeDocument/2006/relationships/tags" Target="../tags/tag865.xml"/><Relationship Id="rId11" Type="http://schemas.openxmlformats.org/officeDocument/2006/relationships/image" Target="../media/image527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88902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VPFV1890016</a:t>
              </a:r>
              <a:endParaRPr lang="zh-CN" altLang="en-US" sz="14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海冰玉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925" y="3299436"/>
              <a:ext cx="318517" cy="351283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D:/Setup/用户目录/Desktop/6c20e1a0-567d-44ac-ac47-d84ad2af88da.png6c20e1a0-567d-44ac-ac47-d84ad2af88da"/>
            <p:cNvPicPr>
              <a:picLocks noChangeAspect="1"/>
            </p:cNvPicPr>
            <p:nvPr/>
          </p:nvPicPr>
          <p:blipFill>
            <a:blip r:embed="rId5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39135" y="88902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VPFV1890001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极地白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VPFV157001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1691.8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\Users\Administrator\Desktop\1753752516578.jpg175375251657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3672" y="1289813"/>
              <a:ext cx="726718" cy="82581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914390" y="87886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VPFV1890005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玉华石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VPFV157005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\Users\Administrator\Desktop\1753752979504.jpg1753752979504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946" y="3401055"/>
            <a:ext cx="295928" cy="327153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763" y="3411850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736" y="3401055"/>
            <a:ext cx="295928" cy="3271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663" y="3404230"/>
            <a:ext cx="296638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1995" y="5833110"/>
            <a:ext cx="219710" cy="34099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14755" y="3403600"/>
            <a:ext cx="219710" cy="34099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14495" y="3411855"/>
            <a:ext cx="219710" cy="34099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34505" y="3404870"/>
            <a:ext cx="219710" cy="340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88902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VPFV1890003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月光岩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VPFV157003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\Users\Administrator\Desktop\1753753278692.jpg175375327869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4166" y="1392649"/>
              <a:ext cx="640216" cy="7275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39135" y="88902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VPFV1890010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梦织岩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04230" y="88902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VPFV1890002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托帕石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VPFV157002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\Users\Administrator\Desktop\1753753815976.jpg175375381597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4166" y="1392649"/>
              <a:ext cx="640216" cy="727518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736" y="3401055"/>
            <a:ext cx="295928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76" y="3398515"/>
            <a:ext cx="295928" cy="327153"/>
          </a:xfrm>
          <a:prstGeom prst="rect">
            <a:avLst/>
          </a:prstGeom>
        </p:spPr>
      </p:pic>
      <p:pic>
        <p:nvPicPr>
          <p:cNvPr id="11" name="图片 10" descr="VPFV1890010梦织岩全屋效果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64075" y="1662430"/>
            <a:ext cx="676800" cy="6768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58745" y="5838825"/>
            <a:ext cx="219710" cy="34099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2365" y="3403600"/>
            <a:ext cx="219710" cy="34099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23615" y="3388995"/>
            <a:ext cx="219710" cy="34099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08115" y="3403600"/>
            <a:ext cx="219710" cy="340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88902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VPFV1890009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羊脂玉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VPFV15700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\Users\Administrator\Desktop\1753754618414.jpg17537546184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4166" y="1392649"/>
              <a:ext cx="640216" cy="7275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39135" y="88902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VJ1890008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英伦灰白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\Users\Administrator\Desktop\1753755111425.jpg175375511142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4166" y="1394694"/>
              <a:ext cx="726718" cy="825816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904230" y="88902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VJ1890031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1551.02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\Users\Administrator\Desktop\1753755337566.jpg175375533756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4166" y="1392649"/>
              <a:ext cx="726718" cy="825816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76" y="3398515"/>
            <a:ext cx="295928" cy="3271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08" y="339851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781" y="3398619"/>
            <a:ext cx="214208" cy="33249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211" y="3349724"/>
            <a:ext cx="214208" cy="33249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94155" y="3399155"/>
            <a:ext cx="213360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88902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VJ1890029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迪卡尔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\Users\Administrator\Desktop\1753755556152.jpg175375555615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4466" y="1392989"/>
              <a:ext cx="726718" cy="8258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39135" y="88902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VJ1890011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多米尼加暖灰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\Users\Administrator\Desktop\1753755719211.jpg17537557192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3329" y="1392989"/>
              <a:ext cx="769239" cy="874138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904230" y="88902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VJ1890028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南阳玉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\Users\Administrator\Desktop\1753756354679.jpg1753756354679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64466" y="1392989"/>
              <a:ext cx="726718" cy="825818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781" y="3398619"/>
            <a:ext cx="214208" cy="33249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16" y="340433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86" y="341068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VJ1890202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506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VJ157202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0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VG26202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1049.8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VJ1890014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1024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buClrTx/>
                <a:buSzTx/>
                <a:buNone/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VJ157014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00000"/>
                </a:lnSpc>
                <a:buClrTx/>
                <a:buSzTx/>
                <a:buNone/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VGR26049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00000"/>
                </a:lnSpc>
                <a:buClrTx/>
                <a:buSzTx/>
                <a:buNone/>
              </a:pP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VG26195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00000"/>
                </a:lnSpc>
                <a:buClrTx/>
                <a:buSzTx/>
                <a:buNone/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VG80195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>
                <a:lnSpc>
                  <a:spcPct val="100000"/>
                </a:lnSpc>
                <a:buClrTx/>
                <a:buSzTx/>
                <a:buNone/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VGR84049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1049.8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微信图片_20250729134555.png微信图片_2025072913455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VJ1890050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VJ157050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1049.8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93" y="3630394"/>
            <a:ext cx="214208" cy="3324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" y="361314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96" y="4119240"/>
            <a:ext cx="295928" cy="3271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433" y="411934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33" y="3479264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461" y="3479160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133" y="3479160"/>
            <a:ext cx="296638" cy="327153"/>
          </a:xfrm>
          <a:prstGeom prst="rect">
            <a:avLst/>
          </a:prstGeom>
        </p:spPr>
      </p:pic>
      <p:pic>
        <p:nvPicPr>
          <p:cNvPr id="15" name="图片 14" descr="VJ1890202奶油白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998980" y="1722755"/>
            <a:ext cx="676800" cy="676800"/>
          </a:xfrm>
          <a:prstGeom prst="rect">
            <a:avLst/>
          </a:prstGeom>
        </p:spPr>
      </p:pic>
      <p:pic>
        <p:nvPicPr>
          <p:cNvPr id="37" name="图片 36" descr="VJ1890050香雪暖灰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261860" y="1751965"/>
            <a:ext cx="676800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VJ1890051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7896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157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051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VGR26951   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60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VG80951              80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7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1049.8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VJ1890047</a:t>
              </a:r>
              <a:r>
                <a:rPr lang="en-US" altLang="zh-CN" sz="1000" dirty="0" smtClean="0"/>
                <a:t>(</a:t>
              </a:r>
              <a:r>
                <a:rPr lang="zh-CN" altLang="en-US" sz="1000" dirty="0" smtClean="0"/>
                <a:t>墙地）</a:t>
              </a:r>
              <a:endParaRPr lang="zh-CN" altLang="en-US" sz="10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杜诺灰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VJ157047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1209.9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69494168.jpg1753769494168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20856" y="1392990"/>
              <a:ext cx="726837" cy="72683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VJ1890046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经典洞石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VJ157046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1551.02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/Users/Administrator/Desktop/1753769688952.jpg1753769688952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0829" y="1290032"/>
              <a:ext cx="726718" cy="825818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56" y="3884521"/>
            <a:ext cx="214208" cy="3324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02" y="387222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446" y="3536945"/>
            <a:ext cx="295928" cy="3271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43" y="3537049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053" y="3522444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141" y="3525515"/>
            <a:ext cx="295928" cy="327153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09" y="3858382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63" y="3536945"/>
            <a:ext cx="296638" cy="327153"/>
          </a:xfrm>
          <a:prstGeom prst="rect">
            <a:avLst/>
          </a:prstGeom>
        </p:spPr>
      </p:pic>
      <p:pic>
        <p:nvPicPr>
          <p:cNvPr id="15" name="图片 14" descr="VJ1890051香雪浅灰视频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042160" y="1648460"/>
            <a:ext cx="676800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VJ1890045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白玉洞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190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045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1209.9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69848244.jpg175376984824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20856" y="1392990"/>
              <a:ext cx="726837" cy="72683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VJ1890048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凯利灰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48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1209.9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69981088.jpg1753769981088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220856" y="1392990"/>
              <a:ext cx="726837" cy="72683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VFD1890005P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玉洞石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VFD157005P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1588.8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/Users/Administrator/Desktop/1753770230126.jpg1753770230126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2220856" y="1392990"/>
              <a:ext cx="726837" cy="726837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93" y="3537049"/>
            <a:ext cx="214208" cy="3324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" y="353694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811" y="3536945"/>
            <a:ext cx="295928" cy="3271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43" y="3537049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081" y="353694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63" y="353694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43" y="3536945"/>
            <a:ext cx="29663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96" y="353704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VFD1890001P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卡洛尼亚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VFD15700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P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1588.8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VJ1890044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宝格丽大花白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44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1209.9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70678725.jpg175377067872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20856" y="1392990"/>
              <a:ext cx="726837" cy="72683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VPEB157016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莫卡洛灰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955.9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/Users/Administrator/Desktop/1753770945436.jpg175377094543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2220856" y="1392990"/>
              <a:ext cx="726837" cy="726837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" y="353694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811" y="3536945"/>
            <a:ext cx="295928" cy="3271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443" y="3537049"/>
            <a:ext cx="214208" cy="33249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63" y="353694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48" y="3547740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83" y="3536945"/>
            <a:ext cx="296638" cy="327153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951" y="3538954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920" y="3547740"/>
            <a:ext cx="213607" cy="327153"/>
          </a:xfrm>
          <a:prstGeom prst="rect">
            <a:avLst/>
          </a:prstGeom>
        </p:spPr>
      </p:pic>
      <p:pic>
        <p:nvPicPr>
          <p:cNvPr id="47" name="图片 46" descr="VFD1890001P二维码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03120" y="1630680"/>
            <a:ext cx="676800" cy="7690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VPEB157015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星河沙岩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955.9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71143559.jpg1753771143559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20856" y="1392990"/>
              <a:ext cx="726837" cy="72683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VPEB157009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云白玉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363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VPEB1890009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955.9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VPEB157013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雪山银狐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955.9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811" y="353694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63" y="3536945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73" y="3547740"/>
            <a:ext cx="29663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395" y="3536945"/>
            <a:ext cx="213607" cy="3271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20" y="3548375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25" y="3536945"/>
            <a:ext cx="213607" cy="327153"/>
          </a:xfrm>
          <a:prstGeom prst="rect">
            <a:avLst/>
          </a:prstGeom>
        </p:spPr>
      </p:pic>
      <p:pic>
        <p:nvPicPr>
          <p:cNvPr id="14" name="图片 13" descr="VPEB157009二维码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638675" y="1722755"/>
            <a:ext cx="676800" cy="769091"/>
          </a:xfrm>
          <a:prstGeom prst="rect">
            <a:avLst/>
          </a:prstGeom>
        </p:spPr>
      </p:pic>
      <p:pic>
        <p:nvPicPr>
          <p:cNvPr id="15" name="图片 14" descr="VPEB157013雪山银狐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263130" y="1750695"/>
            <a:ext cx="676800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VPEB157007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白金沙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VPEB1890007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955.9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VPEB157014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银河蓝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955.9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73872002.jpg175377387200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20856" y="1392990"/>
              <a:ext cx="726837" cy="72683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VPEB157001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魅影黑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1853.8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33" y="3562980"/>
            <a:ext cx="29663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395" y="3536945"/>
            <a:ext cx="213607" cy="32715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905" y="3566790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150" y="3575045"/>
            <a:ext cx="213607" cy="327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71" y="3572505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78" y="3575045"/>
            <a:ext cx="296638" cy="327153"/>
          </a:xfrm>
          <a:prstGeom prst="rect">
            <a:avLst/>
          </a:prstGeom>
        </p:spPr>
      </p:pic>
      <p:pic>
        <p:nvPicPr>
          <p:cNvPr id="26" name="图片 25" descr="VPEB157007二维码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081530" y="1722755"/>
            <a:ext cx="676800" cy="769091"/>
          </a:xfrm>
          <a:prstGeom prst="rect">
            <a:avLst/>
          </a:prstGeom>
        </p:spPr>
      </p:pic>
      <p:pic>
        <p:nvPicPr>
          <p:cNvPr id="27" name="图片 26" descr="VPEB15700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362190" y="1722755"/>
            <a:ext cx="676800" cy="7690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VPFV157013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云朵灰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74629887.jpg175377462988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VPFV157012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云朵浅灰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74940024.jpg175377494002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VPFV157011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雪山白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/Users/Administrator/Desktop/1753775171655.jpg1753775171655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38" y="3570600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78" y="3575045"/>
            <a:ext cx="29663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458" y="3547740"/>
            <a:ext cx="296638" cy="3271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0295" y="3565525"/>
            <a:ext cx="213360" cy="33210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92220" y="3575050"/>
            <a:ext cx="213360" cy="33210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5715" y="3545840"/>
            <a:ext cx="213360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VPFV157014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昆仑玉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76078770.jpg175377607877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VPFV157015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白雪公主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52046664.jpg1753752046664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VPFV157009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羊脂玉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VPFV1890009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033" y="3525515"/>
            <a:ext cx="296638" cy="327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01" y="3536945"/>
            <a:ext cx="295928" cy="327153"/>
          </a:xfrm>
          <a:prstGeom prst="rect">
            <a:avLst/>
          </a:prstGeom>
        </p:spPr>
      </p:pic>
      <p:pic>
        <p:nvPicPr>
          <p:cNvPr id="15" name="图片 14" descr="VFPV157009羊脂玉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11695" y="1759585"/>
            <a:ext cx="676800" cy="6768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5025" y="3438525"/>
            <a:ext cx="213360" cy="33210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43605" y="3438525"/>
            <a:ext cx="213360" cy="33210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28460" y="3520440"/>
            <a:ext cx="213360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VPFV157004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太行玉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VPFV157006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松烟墨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VPFV157002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托帕石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3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VPFV1890002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823" y="3443600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693" y="3443600"/>
            <a:ext cx="296638" cy="32715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761" y="3547740"/>
            <a:ext cx="295928" cy="327153"/>
          </a:xfrm>
          <a:prstGeom prst="rect">
            <a:avLst/>
          </a:prstGeom>
        </p:spPr>
      </p:pic>
      <p:pic>
        <p:nvPicPr>
          <p:cNvPr id="26" name="图片 25" descr="VPFV157004二维码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998980" y="1630680"/>
            <a:ext cx="676800" cy="769091"/>
          </a:xfrm>
          <a:prstGeom prst="rect">
            <a:avLst/>
          </a:prstGeom>
        </p:spPr>
      </p:pic>
      <p:pic>
        <p:nvPicPr>
          <p:cNvPr id="37" name="图片 36" descr="VPFV157006二维码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64075" y="1626870"/>
            <a:ext cx="676800" cy="769091"/>
          </a:xfrm>
          <a:prstGeom prst="rect">
            <a:avLst/>
          </a:prstGeom>
        </p:spPr>
      </p:pic>
      <p:pic>
        <p:nvPicPr>
          <p:cNvPr id="43" name="图片 42" descr="VPFV157002二维码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328535" y="1630680"/>
            <a:ext cx="676800" cy="76909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8080" y="3443605"/>
            <a:ext cx="213360" cy="33210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3485" y="3443605"/>
            <a:ext cx="213360" cy="33210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0485" y="3536950"/>
            <a:ext cx="213360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VPFV157003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月光岩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5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VPFV1890003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VPFV157005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玉华石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VPFV157007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冰川白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68" y="3485510"/>
            <a:ext cx="296638" cy="327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41" y="3515990"/>
            <a:ext cx="295928" cy="327153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3352800" y="3230880"/>
            <a:ext cx="1750974" cy="213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VPFV1890005     900X1800mm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51" y="3490590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933" y="3435980"/>
            <a:ext cx="296638" cy="327153"/>
          </a:xfrm>
          <a:prstGeom prst="rect">
            <a:avLst/>
          </a:prstGeom>
        </p:spPr>
      </p:pic>
      <p:pic>
        <p:nvPicPr>
          <p:cNvPr id="15" name="图片 14" descr="VPFV157003二维码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083435" y="1630680"/>
            <a:ext cx="676800" cy="769091"/>
          </a:xfrm>
          <a:prstGeom prst="rect">
            <a:avLst/>
          </a:prstGeom>
        </p:spPr>
      </p:pic>
      <p:pic>
        <p:nvPicPr>
          <p:cNvPr id="26" name="图片 25" descr="VPFV157005二维码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699635" y="1630680"/>
            <a:ext cx="676800" cy="76909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315835" y="1630680"/>
            <a:ext cx="676800" cy="76909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12850" y="3510915"/>
            <a:ext cx="213360" cy="33210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14800" y="3485515"/>
            <a:ext cx="213360" cy="33210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8905" y="3430905"/>
            <a:ext cx="213360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VPFV157001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极地白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5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189000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2"/>
          <p:cNvGrpSpPr/>
          <p:nvPr/>
        </p:nvGrpSpPr>
        <p:grpSpPr>
          <a:xfrm>
            <a:off x="3136900" y="99824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VFG157009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77358768.jpg175377735876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9038" y="1327533"/>
              <a:ext cx="695794" cy="695794"/>
            </a:xfrm>
            <a:prstGeom prst="rect">
              <a:avLst/>
            </a:prstGeom>
          </p:spPr>
        </p:pic>
      </p:grpSp>
      <p:grpSp>
        <p:nvGrpSpPr>
          <p:cNvPr id="19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VFG157008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莱特米灰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/Users/Administrator/Desktop/1753777569315.jpg1753777569315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6" y="3443600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933" y="3435980"/>
            <a:ext cx="296638" cy="327153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13" y="3443600"/>
            <a:ext cx="29663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23" y="3446879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0703" y="3431639"/>
            <a:ext cx="214208" cy="332492"/>
          </a:xfrm>
          <a:prstGeom prst="rect">
            <a:avLst/>
          </a:prstGeom>
        </p:spPr>
      </p:pic>
      <p:pic>
        <p:nvPicPr>
          <p:cNvPr id="24" name="图片 23" descr="D:/Setup/用户目录/Desktop/二维码汇总/二维码汇总/750X1500二维码/VPFV157001二维码.jpgVPFV157001二维码"/>
          <p:cNvPicPr>
            <a:picLocks noChangeAspect="1"/>
          </p:cNvPicPr>
          <p:nvPr/>
        </p:nvPicPr>
        <p:blipFill>
          <a:blip r:embed="rId12"/>
          <a:srcRect t="39" b="39"/>
          <a:stretch>
            <a:fillRect/>
          </a:stretch>
        </p:blipFill>
        <p:spPr>
          <a:xfrm>
            <a:off x="2042160" y="1630680"/>
            <a:ext cx="676800" cy="76909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25575" y="3443605"/>
            <a:ext cx="213360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VFG157004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回响灰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VFG157002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昆仑玉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VFG157005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布鲁斯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691.8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23" y="3446879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943" y="3431639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3" y="3431639"/>
            <a:ext cx="214208" cy="332492"/>
          </a:xfrm>
          <a:prstGeom prst="rect">
            <a:avLst/>
          </a:prstGeom>
        </p:spPr>
      </p:pic>
      <p:pic>
        <p:nvPicPr>
          <p:cNvPr id="11" name="图片 10" descr="VFG157004 回响灰视频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98980" y="1722755"/>
            <a:ext cx="676800" cy="676800"/>
          </a:xfrm>
          <a:prstGeom prst="rect">
            <a:avLst/>
          </a:prstGeom>
        </p:spPr>
      </p:pic>
      <p:pic>
        <p:nvPicPr>
          <p:cNvPr id="14" name="图片 13" descr="VFG157002昆仑玉视频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6935" y="1722755"/>
            <a:ext cx="676800" cy="676800"/>
          </a:xfrm>
          <a:prstGeom prst="rect">
            <a:avLst/>
          </a:prstGeom>
        </p:spPr>
      </p:pic>
      <p:pic>
        <p:nvPicPr>
          <p:cNvPr id="24" name="图片 23" descr="VFG157005 布鲁斯视频-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38365" y="1752600"/>
            <a:ext cx="676800" cy="6768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8731250" y="3229610"/>
            <a:ext cx="330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VFG157006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范思哲棕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VFBA157004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繁花似锦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VFBA157003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塞亚米灰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23" y="3446879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943" y="3431639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03" y="3431639"/>
            <a:ext cx="214208" cy="332492"/>
          </a:xfrm>
          <a:prstGeom prst="rect">
            <a:avLst/>
          </a:prstGeom>
        </p:spPr>
      </p:pic>
      <p:pic>
        <p:nvPicPr>
          <p:cNvPr id="15" name="图片 14" descr="VFG157006 范思哲棕视频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42160" y="1751965"/>
            <a:ext cx="676800" cy="676800"/>
          </a:xfrm>
          <a:prstGeom prst="rect">
            <a:avLst/>
          </a:prstGeom>
        </p:spPr>
      </p:pic>
      <p:pic>
        <p:nvPicPr>
          <p:cNvPr id="19" name="图片 18" descr="VFBA157004 繁华似锦视频-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06925" y="1751965"/>
            <a:ext cx="676800" cy="676800"/>
          </a:xfrm>
          <a:prstGeom prst="rect">
            <a:avLst/>
          </a:prstGeom>
        </p:spPr>
      </p:pic>
      <p:pic>
        <p:nvPicPr>
          <p:cNvPr id="24" name="图片 23" descr="VFBA157003视频-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38365" y="1752600"/>
            <a:ext cx="676800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100586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VFBA157001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冰川白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VFBA157005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宝格丽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VFBA157002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月光灰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23" y="3446879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943" y="3431639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703" y="3431639"/>
            <a:ext cx="214208" cy="33249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78" y="3439790"/>
            <a:ext cx="296638" cy="327153"/>
          </a:xfrm>
          <a:prstGeom prst="rect">
            <a:avLst/>
          </a:prstGeom>
        </p:spPr>
      </p:pic>
      <p:pic>
        <p:nvPicPr>
          <p:cNvPr id="15" name="图片 14" descr="VFBA157001冰川白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98980" y="1774825"/>
            <a:ext cx="676800" cy="676800"/>
          </a:xfrm>
          <a:prstGeom prst="rect">
            <a:avLst/>
          </a:prstGeom>
        </p:spPr>
      </p:pic>
      <p:pic>
        <p:nvPicPr>
          <p:cNvPr id="19" name="图片 18" descr="VFBA157004 繁华似锦视频-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9155" y="1768475"/>
            <a:ext cx="612000" cy="612000"/>
          </a:xfrm>
          <a:prstGeom prst="rect">
            <a:avLst/>
          </a:prstGeom>
        </p:spPr>
      </p:pic>
      <p:pic>
        <p:nvPicPr>
          <p:cNvPr id="24" name="图片 23" descr="VFBA157003视频-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73290" y="1778000"/>
            <a:ext cx="676800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100586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VEYS157001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拿破仑黑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970.8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77904659.jpg175377790465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VEYS157002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山水紫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970.8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77358768.jpg175377735876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VFG157001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羊脂玉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VFG157001</a:t>
              </a:r>
              <a:endPara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/Users/Administrator/Desktop/1753777569315.jpg17537775693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423" y="3446879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643" y="3416399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63" y="3431639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78" y="341693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100586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VEFJ157025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锦素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月影灰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629.8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77904659.jpg17537779046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VEFJ157024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锦素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缣缃黄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629.8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77358768.jpg175377735876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VEFJ157023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锦素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凝脂白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629.8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/Users/Administrator/Desktop/1753777569315.jpg17537775693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336" y="3642459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056" y="3660239"/>
            <a:ext cx="214208" cy="332492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536" y="3688179"/>
            <a:ext cx="214208" cy="332492"/>
          </a:xfrm>
          <a:prstGeom prst="rect">
            <a:avLst/>
          </a:prstGeom>
        </p:spPr>
      </p:pic>
      <p:sp>
        <p:nvSpPr>
          <p:cNvPr id="37" name="文本框 9"/>
          <p:cNvSpPr txBox="1"/>
          <p:nvPr/>
        </p:nvSpPr>
        <p:spPr>
          <a:xfrm>
            <a:off x="708436" y="3311201"/>
            <a:ext cx="17850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VEFR26025       600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文本框 9"/>
          <p:cNvSpPr txBox="1"/>
          <p:nvPr/>
        </p:nvSpPr>
        <p:spPr>
          <a:xfrm>
            <a:off x="3400836" y="3280721"/>
            <a:ext cx="17850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VEFR26024        600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4" name="文本框 9"/>
          <p:cNvSpPr txBox="1"/>
          <p:nvPr/>
        </p:nvSpPr>
        <p:spPr>
          <a:xfrm>
            <a:off x="5991636" y="3301041"/>
            <a:ext cx="17850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VEFR26023          600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31" y="3632195"/>
            <a:ext cx="29592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431" y="3662675"/>
            <a:ext cx="295928" cy="32715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351" y="369315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100586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VEFJ157026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宫廷浅灰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629.8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77904659.jpg175377790465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4466" y="1392989"/>
              <a:ext cx="639615" cy="72683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VEFJ157027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宫廷灰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629.8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77358768.jpg175377735876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VPJ1890074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乔斯兰玉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16" y="3439259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936" y="3416399"/>
            <a:ext cx="214208" cy="33249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185" y="3401055"/>
            <a:ext cx="213607" cy="327153"/>
          </a:xfrm>
          <a:prstGeom prst="rect">
            <a:avLst/>
          </a:prstGeom>
        </p:spPr>
      </p:pic>
      <p:pic>
        <p:nvPicPr>
          <p:cNvPr id="15" name="图片 14" descr="VPJ1890074二维码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378700" y="1745615"/>
            <a:ext cx="595584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VPEB1890007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白金沙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VPEB157007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VPEB1890009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云白玉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VPEB157009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VPEB1890006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伦敦灰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VPEB157006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" y="353694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811" y="3536945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081" y="353694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63" y="353694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43" y="3536945"/>
            <a:ext cx="29663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25" y="3538215"/>
            <a:ext cx="213607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18" y="3538850"/>
            <a:ext cx="296638" cy="327153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375" y="3542025"/>
            <a:ext cx="213607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855" y="3534405"/>
            <a:ext cx="213607" cy="327153"/>
          </a:xfrm>
          <a:prstGeom prst="rect">
            <a:avLst/>
          </a:prstGeom>
        </p:spPr>
      </p:pic>
      <p:pic>
        <p:nvPicPr>
          <p:cNvPr id="11" name="图片 10" descr="VPEB1890007二维码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02485" y="1722755"/>
            <a:ext cx="676800" cy="769091"/>
          </a:xfrm>
          <a:prstGeom prst="rect">
            <a:avLst/>
          </a:prstGeom>
        </p:spPr>
      </p:pic>
      <p:pic>
        <p:nvPicPr>
          <p:cNvPr id="27" name="图片 26" descr="VPEB1890009二维码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682490" y="1722755"/>
            <a:ext cx="676800" cy="769091"/>
          </a:xfrm>
          <a:prstGeom prst="rect">
            <a:avLst/>
          </a:prstGeom>
        </p:spPr>
      </p:pic>
      <p:pic>
        <p:nvPicPr>
          <p:cNvPr id="30" name="图片 29" descr="VPEB1890006二维码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319010" y="1722755"/>
            <a:ext cx="676800" cy="7690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VPEB1890008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霜织幻境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VPEB157008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69848244.jpg175376984824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VPEB1890005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意大利紫金兰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VPEB157005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VPEB1890010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大象白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" name="图片 40" descr="C:/Users/Administrator/Desktop/1753770230126.jpg17537702301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20856" y="1392989"/>
              <a:ext cx="726837" cy="726837"/>
            </a:xfrm>
            <a:prstGeom prst="rect">
              <a:avLst/>
            </a:prstGeom>
          </p:spPr>
        </p:pic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" y="353694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811" y="3536945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03" y="3544565"/>
            <a:ext cx="29663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45" y="3538215"/>
            <a:ext cx="213607" cy="327153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375" y="3529325"/>
            <a:ext cx="213607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715" y="3542025"/>
            <a:ext cx="213607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63" y="3531865"/>
            <a:ext cx="296638" cy="327153"/>
          </a:xfrm>
          <a:prstGeom prst="rect">
            <a:avLst/>
          </a:prstGeom>
        </p:spPr>
      </p:pic>
      <p:pic>
        <p:nvPicPr>
          <p:cNvPr id="25" name="图片 24" descr="VPEB1890005二维码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686300" y="1722755"/>
            <a:ext cx="676800" cy="7690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62810"/>
            <a:chOff x="690961" y="598721"/>
            <a:chExt cx="2618248" cy="489934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VPEB1890011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君子玉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89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VJ157202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VJ1890202        900X1800mm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VG26202           600X1200mm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VJ157006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英伦沙茶色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411" y="3782159"/>
            <a:ext cx="29592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75" y="3539485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3" y="3539485"/>
            <a:ext cx="29663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463" y="3792319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03" y="3538319"/>
            <a:ext cx="214208" cy="332492"/>
          </a:xfrm>
          <a:prstGeom prst="rect">
            <a:avLst/>
          </a:prstGeom>
        </p:spPr>
      </p:pic>
      <p:pic>
        <p:nvPicPr>
          <p:cNvPr id="14" name="图片 13" descr="VJ157006二维码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61860" y="1629410"/>
            <a:ext cx="676800" cy="769091"/>
          </a:xfrm>
          <a:prstGeom prst="rect">
            <a:avLst/>
          </a:prstGeom>
        </p:spPr>
      </p:pic>
      <p:pic>
        <p:nvPicPr>
          <p:cNvPr id="15" name="图片 14" descr="VPEB1890011二维码排版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098675" y="1648460"/>
            <a:ext cx="595584" cy="676800"/>
          </a:xfrm>
          <a:prstGeom prst="rect">
            <a:avLst/>
          </a:prstGeom>
        </p:spPr>
      </p:pic>
      <p:pic>
        <p:nvPicPr>
          <p:cNvPr id="25" name="图片 24" descr="VJ157202视频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70425" y="1661795"/>
            <a:ext cx="676800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VJ157014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1089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VJ1890014       900X1800mm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VGR26049        600X1200mm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VG26195          600X1200mm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VG80195          800X800mm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VGR84049        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69848244.jpg175376984824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4466" y="1392989"/>
              <a:ext cx="726718" cy="8258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VJ157001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图片 28" descr="C:/Users/Administrator/Desktop/1753769981088.jpg175376998108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64466" y="1392989"/>
              <a:ext cx="726718" cy="825818"/>
            </a:xfrm>
            <a:prstGeom prst="rect">
              <a:avLst/>
            </a:prstGeom>
          </p:spPr>
        </p:pic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VJ157018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云雾白玉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679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7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VGR26041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VG80188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703" y="3444974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848" y="3787874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51" y="4239359"/>
            <a:ext cx="295928" cy="327153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03" y="4239359"/>
            <a:ext cx="214208" cy="332492"/>
          </a:xfrm>
          <a:prstGeom prst="rect">
            <a:avLst/>
          </a:prstGeom>
        </p:spPr>
      </p:pic>
      <p:pic>
        <p:nvPicPr>
          <p:cNvPr id="15" name="图片 14" descr="VJ157018二维码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302500" y="1722755"/>
            <a:ext cx="676800" cy="76909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096" y="3798034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VJ157051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892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VJ1890051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VGR26951   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60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VG80951               80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VJ157050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VJ1890050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VJ157039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佛罗米黄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808" y="3659604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03" y="3538319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71" y="3979644"/>
            <a:ext cx="295928" cy="327153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313" y="4002504"/>
            <a:ext cx="214208" cy="332492"/>
          </a:xfrm>
          <a:prstGeom prst="rect">
            <a:avLst/>
          </a:prstGeom>
        </p:spPr>
      </p:pic>
      <p:pic>
        <p:nvPicPr>
          <p:cNvPr id="15" name="图片 14" descr="C:/Users/Administrator/Desktop/二维码汇总/750X1500二维码/VJ157039二维码.jpgVJ157039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7302500" y="1722755"/>
            <a:ext cx="676800" cy="76909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518" y="3987160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068" y="3659500"/>
            <a:ext cx="29663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21" y="3659604"/>
            <a:ext cx="295928" cy="327153"/>
          </a:xfrm>
          <a:prstGeom prst="rect">
            <a:avLst/>
          </a:prstGeom>
        </p:spPr>
      </p:pic>
      <p:pic>
        <p:nvPicPr>
          <p:cNvPr id="27" name="图片 26" descr="VJ1890051香雪浅灰视频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86280" y="1751965"/>
            <a:ext cx="612000" cy="612000"/>
          </a:xfrm>
          <a:prstGeom prst="rect">
            <a:avLst/>
          </a:prstGeom>
        </p:spPr>
      </p:pic>
      <p:pic>
        <p:nvPicPr>
          <p:cNvPr id="37" name="图片 36" descr="VJ1890050香雪暖灰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6445" y="1722755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VJ157027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梵蒂灰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J157027二维码.jpgVJ157027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4466" y="1294123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VJ157016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35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VGR26040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VG80187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VGR84040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VJ157049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鱼肚灰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604.8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708" y="3878044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603" y="3444974"/>
            <a:ext cx="214208" cy="33249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48" y="365960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43" y="3659500"/>
            <a:ext cx="29663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456" y="3878044"/>
            <a:ext cx="29592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483" y="3444870"/>
            <a:ext cx="296638" cy="327153"/>
          </a:xfrm>
          <a:prstGeom prst="rect">
            <a:avLst/>
          </a:prstGeom>
        </p:spPr>
      </p:pic>
      <p:pic>
        <p:nvPicPr>
          <p:cNvPr id="15" name="图片 14" descr="VJ157016二维码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79950" y="1665605"/>
            <a:ext cx="595584" cy="676800"/>
          </a:xfrm>
          <a:prstGeom prst="rect">
            <a:avLst/>
          </a:prstGeom>
        </p:spPr>
      </p:pic>
      <p:pic>
        <p:nvPicPr>
          <p:cNvPr id="25" name="图片 24" descr="VJ157049 鱼肚灰-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47255" y="1661795"/>
            <a:ext cx="676800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VJ157023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VG80189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J157023二维码.jpgVJ157023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4466" y="1294123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VJ157021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贝诺恩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1312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VGR26039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VG80185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VGR84039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400X800mm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VJ157037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曼德诺浅灰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463" y="3921859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878" y="3443704"/>
            <a:ext cx="214208" cy="33249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155" y="3659505"/>
            <a:ext cx="213995" cy="3327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08" y="3659500"/>
            <a:ext cx="29663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006" y="3921859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J157021二维码.jpgVJ157021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4639310" y="163068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J157037 二维码.jpgVJ157037 二维码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>
          <a:xfrm>
            <a:off x="7289800" y="1626870"/>
            <a:ext cx="676800" cy="7690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76" y="3659500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853" y="392747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VJ157048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凯利灰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40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VJ1890048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933189522.jpg1753933189522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09919" y="1328894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VJ157033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南阳玉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8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VJ157032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布拉格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483" y="3443704"/>
            <a:ext cx="214208" cy="33249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878" y="3443704"/>
            <a:ext cx="214208" cy="33249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0" y="3540760"/>
            <a:ext cx="213995" cy="332740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J157033二维码.jpgVJ157033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39310" y="1630680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36" y="3540755"/>
            <a:ext cx="29592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003" y="3549010"/>
            <a:ext cx="296638" cy="327153"/>
          </a:xfrm>
          <a:prstGeom prst="rect">
            <a:avLst/>
          </a:prstGeom>
        </p:spPr>
      </p:pic>
      <p:pic>
        <p:nvPicPr>
          <p:cNvPr id="15" name="图片 14" descr="VJ157032二维码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89800" y="1630680"/>
            <a:ext cx="66528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VFD157001P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卡洛尼亚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FD157001P二维码.jpgVFD157001P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09919" y="1281847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VFD157002P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普罗卡金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8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VFD157004P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梦幻米黄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FD157002P二维码.jpgVFD157002P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39310" y="163068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3933833370.jpg1753933833370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289800" y="1661795"/>
            <a:ext cx="676800" cy="6768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68" y="354837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143" y="345503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783" y="3443600"/>
            <a:ext cx="296638" cy="32715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705485" y="3225165"/>
            <a:ext cx="27457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VFD1890001P         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900X1800mm</a:t>
            </a:r>
            <a:r>
              <a: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
</a:t>
            </a:r>
            <a:endParaRPr lang="zh-CN" altLang="en-US" sz="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" y="355853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56" y="3551654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906" y="3456404"/>
            <a:ext cx="214208" cy="33249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81" y="343735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VFD157005P</a:t>
              </a:r>
              <a:r>
                <a:rPr lang="en-US" altLang="zh-CN" sz="1200" dirty="0" smtClean="0"/>
                <a:t> </a:t>
              </a:r>
              <a:endParaRPr lang="en-US" altLang="zh-CN" sz="12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玉洞石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933963822.jpg175393396382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09919" y="1328894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VFD157006P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梦幻金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8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VPJ1890033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顶级莎安娜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520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VPJ157033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VPGR26044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934086354.jpg175393408635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715510" y="166179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PJ1890033二维码.jpgVPJ1890033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289800" y="162687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310" y="4058280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346" y="4058280"/>
            <a:ext cx="29592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68" y="3548375"/>
            <a:ext cx="296638" cy="327153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718185" y="3199130"/>
            <a:ext cx="27457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VFD1890005P       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900X1800mm</a:t>
            </a:r>
            <a:r>
              <a: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rPr>
              <a:t>
</a:t>
            </a:r>
            <a:endParaRPr lang="zh-CN" altLang="en-US" sz="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" y="3558535"/>
            <a:ext cx="29592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56" y="3542129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56" y="348497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VPJ1890017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路易灰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PJ1890017二维码.jpgVPJ1890017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99921" y="1281847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VPJ1890057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卡特尔金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8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VPJ1890065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希腊灰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09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VPJ157065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935554815.jpg1753935554815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715510" y="166179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PJ1890065二维码.jpgVPJ1890065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289800" y="1626870"/>
            <a:ext cx="676800" cy="76909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83" y="344931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143" y="3455030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800" y="3548375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346" y="3548375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10" y="345503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210" y="3449315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18" y="354075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VPJ1890052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瓦伦西亚黄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PJ1890052 二维码.jpgVPJ1890052 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99921" y="1281847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VPJ1890075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艾尔德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8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VPJ1890008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442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VPJ157008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VPG26374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890075二维码.jpgVPJ1890075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1925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PJ1890008 二维码.jpgVPJ1890008 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289800" y="1626870"/>
            <a:ext cx="676800" cy="76909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83" y="3449315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65" y="3761735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286" y="3761735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10" y="345503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295" y="3392800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53" y="376173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VPJ1890024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雕刻白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PJ1890024二维码.jpgVPJ1890024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99921" y="1281847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VPJ1890027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托尔尼斯灰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8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VPJ1890073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琥珀灰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73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1135.8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PJ1890027二维码.jpgVPJ1890027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1925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PJ1890073二维码.jpgVPJ1890073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289800" y="162687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65" y="3761735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286" y="3761735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0" y="343471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295" y="3392800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53" y="376173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VPJ1890053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银河棕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53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PJ1890053 二维码.jpgVPJ1890053 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99921" y="1281847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VPJ1890048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海曼玉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8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VPG26418 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</a:t>
              </a: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VPJ1890051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赛哥维亚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PJ1890048二维码.jpgVPJ1890048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1925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PJ1890051二维码.jpgVPJ1890051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289800" y="162687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560" y="354837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75" y="3503925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320" y="3548375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11" y="3503925"/>
            <a:ext cx="29592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011" y="354837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VPJ1890097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希腊灰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VPJ1890066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库里南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897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VPJ1890045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凯萨灰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45 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PJ1890066二维码.jpgVPJ1890066二维码"/>
          <p:cNvPicPr>
            <a:picLocks noChangeAspect="1"/>
          </p:cNvPicPr>
          <p:nvPr/>
        </p:nvPicPr>
        <p:blipFill>
          <a:blip r:embed="rId9" cstate="print"/>
          <a:srcRect t="39" b="39"/>
          <a:stretch>
            <a:fillRect/>
          </a:stretch>
        </p:blipFill>
        <p:spPr>
          <a:xfrm>
            <a:off x="4681220" y="161925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PJ1890045二维码.jpgVPJ1890045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7289800" y="162687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65" y="3548375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286" y="3540755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53" y="3540755"/>
            <a:ext cx="296638" cy="327153"/>
          </a:xfrm>
          <a:prstGeom prst="rect">
            <a:avLst/>
          </a:prstGeom>
        </p:spPr>
      </p:pic>
      <p:pic>
        <p:nvPicPr>
          <p:cNvPr id="15" name="图片 14" descr="VPJ1890097希腊灰视频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93265" y="1631950"/>
            <a:ext cx="756000" cy="756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850" y="3370575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88" y="3362955"/>
            <a:ext cx="29663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845" y="3303900"/>
            <a:ext cx="213607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883" y="329628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VPJ1890067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菲特米灰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VPEB157005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意大利紫金兰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678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VPEB1890005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900X1800mm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955.9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VPEB157006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伦敦灰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VPEB1890006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955.9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EB157005二维码.jpgVPEB157005二维码"/>
          <p:cNvPicPr>
            <a:picLocks noChangeAspect="1"/>
          </p:cNvPicPr>
          <p:nvPr/>
        </p:nvPicPr>
        <p:blipFill>
          <a:blip r:embed="rId9" cstate="print"/>
          <a:srcRect t="39" b="39"/>
          <a:stretch>
            <a:fillRect/>
          </a:stretch>
        </p:blipFill>
        <p:spPr>
          <a:xfrm>
            <a:off x="4681220" y="161925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EB157006二维码.jpgVPEB157006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7289800" y="162687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165" y="3548375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286" y="3540755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915" y="3548375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740" y="3540755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53" y="354075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18" y="3548375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861" y="3540755"/>
            <a:ext cx="295928" cy="327153"/>
          </a:xfrm>
          <a:prstGeom prst="rect">
            <a:avLst/>
          </a:prstGeom>
        </p:spPr>
      </p:pic>
      <p:pic>
        <p:nvPicPr>
          <p:cNvPr id="41" name="图片 40" descr="VPJ1890067 二维码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053590" y="1622425"/>
            <a:ext cx="66528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VPJ157049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维纳斯白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89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VPGR26074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VPG80348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049二维码.jpgVPJ157049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VPJ157078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佛罗米黄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VJ157044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宝格丽大花白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627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VJ1890044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78二维码.jpgVPJ157078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1925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3946719263.jpg175394671926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320280" y="1626870"/>
            <a:ext cx="676800" cy="6768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01" y="3548375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950" y="373189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925" y="3443600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68" y="3741415"/>
            <a:ext cx="29663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96" y="3732525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35" y="3527425"/>
            <a:ext cx="334010" cy="3683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998" y="354530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VJ157046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经典洞石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VJ1890046          9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J157046二维码.jpgVJ157046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VJ157047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杜诺灰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VJ1890047        9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VJ157045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白玉洞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626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VJ189004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947545024.jpg175394754502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06925" y="166179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948665529.jpg1753948665529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280" y="1626870"/>
            <a:ext cx="676800" cy="6768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01" y="3548375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16" y="377062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38" y="354530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93" y="3758664"/>
            <a:ext cx="214208" cy="33249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295" y="3646805"/>
            <a:ext cx="315595" cy="34925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266" y="3646800"/>
            <a:ext cx="29592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488" y="365642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VJ157043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白金罗兰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VJ1890043         9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J157043二维码.jpgVJ157043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175000" y="952528"/>
            <a:ext cx="2438400" cy="4518402"/>
            <a:chOff x="658233" y="565993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233" y="565993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VJ157038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VPJ157001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印象灰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J157038二维码.jpgVJ157038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01.jpgVPJ157001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96" y="3732525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93" y="3712944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053" y="3613249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48" y="3540755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20" y="3540755"/>
            <a:ext cx="213607" cy="327153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3295490" y="3236714"/>
            <a:ext cx="17459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VG80938              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591" y="360679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VJ157026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曼德诺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VG80186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921.73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J157026二维码.jpgVJ157026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VPJ157010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安莉曼兰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VPJ157004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克拉伦西亚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10二维码.jpgVPJ157010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04.jpgVPJ157004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96" y="3732525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93" y="373262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018" y="484949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48" y="3540755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620" y="3540755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138" y="3540755"/>
            <a:ext cx="29663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235" y="354075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VPJ157038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锡耶纳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038二维码.jpgVPJ157038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VPJ157063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迪尼奥白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VJ1890012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保加利亚浅灰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63二维码.jpgVPJ157063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J1890012二维码.jpgVJ1890012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030" y="3432805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25" y="3432805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066" y="349259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VPKG1890008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水墨印象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2126.8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VPJ1890035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保加利亚灰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VJ1890010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英伦中灰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11044234.jpg175401104423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681220" y="171894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J1890010二维码.jpgVJ1890010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030" y="3432805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066" y="349259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0" y="3392800"/>
            <a:ext cx="213607" cy="327153"/>
          </a:xfrm>
          <a:prstGeom prst="rect">
            <a:avLst/>
          </a:prstGeom>
        </p:spPr>
      </p:pic>
      <p:pic>
        <p:nvPicPr>
          <p:cNvPr id="19" name="图片 18" descr="VPKG1890008(二维码)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17090" y="1718945"/>
            <a:ext cx="66528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VPJ1890034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波西塔诺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PJ1890034.jpgVPJ1890034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302648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VJ1890030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特米奇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VPJ1890025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纳斯素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018" y="5862950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J1890030 二维码.jpgVJ1890030 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06925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PJ1890025二维码.jpgVPJ1890025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0" y="3392800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741" y="3389729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39216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VPJ1890021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萨兰斯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PJ1890021二维码.jpgVPJ1890021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302648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VPJ1890050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梵蒂灰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VYKG1890005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欧典米黄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70</a:t>
              </a:r>
              <a:r>
                <a:rPr lang="en-US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°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石材光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3418.78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PJ1890050 二维码.jpgVPJ1890050 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06925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YKG1890005二维码.jpgVYKG1890005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0" y="3392800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83" y="3392800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075" y="3392165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483" y="338655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VYKG1890002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宝石灰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70</a:t>
              </a:r>
              <a:r>
                <a:rPr lang="en-US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°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石材光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YKG1890002.jpgVYKG1890002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302648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VPJ1890041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梦幻金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VPJ157071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奶油黄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PJ1890041二维码.jpgVPJ1890041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06925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71二维码.jpgVPJ157071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970" y="3392800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23" y="338655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270" y="3347085"/>
            <a:ext cx="213360" cy="3194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VPJ157011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顶级鱼肚金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VPJ157013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纳斯素米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VPJ157087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艾尔菲斯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13二维码.jpgVPJ157013二维码"/>
          <p:cNvPicPr>
            <a:picLocks noChangeAspect="1"/>
          </p:cNvPicPr>
          <p:nvPr/>
        </p:nvPicPr>
        <p:blipFill>
          <a:blip r:embed="rId9" cstate="print"/>
          <a:srcRect t="39" b="39"/>
          <a:stretch>
            <a:fillRect/>
          </a:stretch>
        </p:blipFill>
        <p:spPr>
          <a:xfrm>
            <a:off x="4681220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013437510.jpg175401343751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320280" y="1626870"/>
            <a:ext cx="676800" cy="6768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970" y="3392800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43" y="3392800"/>
            <a:ext cx="29663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05" y="3397880"/>
            <a:ext cx="213607" cy="327153"/>
          </a:xfrm>
          <a:prstGeom prst="rect">
            <a:avLst/>
          </a:prstGeom>
        </p:spPr>
      </p:pic>
      <p:pic>
        <p:nvPicPr>
          <p:cNvPr id="19" name="图片 18" descr="VPJ157011二维码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81200" y="1737995"/>
            <a:ext cx="677952" cy="7704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278" y="3340095"/>
            <a:ext cx="29663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340" y="334517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VPJ157068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林肯白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068二维码.jpgVPJ157068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VPJ157069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世纪蓝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VPJ157088 A-F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卡塔灰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六面无限连纹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270" y="3011359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823.8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69二维码.jpgVPJ157069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013902162.jpg1754013902162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280" y="1626870"/>
            <a:ext cx="676800" cy="6768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970" y="339280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85" y="3333750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75" y="3392800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VPJ157089 A-F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慕尼灰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六面无限连纹</a:t>
              </a:r>
              <a:endParaRPr lang="zh-CN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823.8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014056083.jpg175401405608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302648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VPJ157065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希腊灰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VPJ1890065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VPJ157073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琥珀灰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0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73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900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779.8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65二维码.jpgVPJ157065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73二维码.jpgVPJ157073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835" y="364680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035" y="364680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95" y="333374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33" y="3632830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008" y="3646800"/>
            <a:ext cx="29663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891" y="3646800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656" y="363283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VPJ157053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银河棕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53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053二维码.jpgVPJ157053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VPJ157023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雅柏白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VPJ157047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贝拉米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VPGR26080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VPG80347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VPGR84080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23二维码.jpgVPJ157023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47二维码.jpgVPJ157047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600" y="364680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870" y="3959860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35" y="3648070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058" y="3646800"/>
            <a:ext cx="29663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506" y="395985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76" y="364807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07365" y="983008"/>
            <a:ext cx="2438400" cy="4518402"/>
            <a:chOff x="619368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368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VPJ157055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西尔维娅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055 二维码.jpgVPJ157055 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VPJ157045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凯萨灰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VPJ1890045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6920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VPJ157008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08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X1800mm
VPG26374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X1200mm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45二维码.jpgVPJ157045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687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08二维码.jpgVPJ157008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280" y="1626870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00" y="364680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960" y="387794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10" y="3659500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843" y="3646800"/>
            <a:ext cx="29663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151" y="3877940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8" y="365950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396" y="3646800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598" y="387794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4040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VPJ157009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卡斯汀灰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009二维码.jpgVPJ157009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VPJ157447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海思塔灰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952" y="3077497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VPG80447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VPJ157446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海思塔浅灰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VPGR26446      6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VPG8044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marL="228600" indent="-228600">
                <a:lnSpc>
                  <a:spcPct val="150000"/>
                </a:lnSpc>
              </a:pPr>
              <a:endParaRPr lang="zh-CN" altLang="en-US" sz="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16320319.jpg175401632031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1220" y="16243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016523476.jpg175401652347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20280" y="1626870"/>
            <a:ext cx="676800" cy="6768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00" y="364680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740" y="3744341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10" y="3659500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843" y="3646800"/>
            <a:ext cx="29663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155" y="3754496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8" y="365950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396" y="3646800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305" y="3751956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VPJ157449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布鲁克灰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VPG8044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016772980.jpg175401677298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VPJ157448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拉菲格幕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VPG8044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VPJ157036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白玉兰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VPJ1890036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16924344.jpg175401692434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1220" y="16243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36 二维码.jpgVPJ157036 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00" y="364680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030" y="366331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905" y="3669660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843" y="3646800"/>
            <a:ext cx="29663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251" y="3656960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58" y="366712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396" y="3646800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36" y="365442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VPJ157058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艾莎维斯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</a:t>
              </a:r>
              <a:r>
                <a:rPr 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360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058二维码.jpgVPJ157058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VPJ157044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贝洛恩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651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VPGR26066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VPG80346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VPGR84066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VPJ157033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顶级莎安娜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VPJ1890033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X1800mm
VPGR26044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33二维码.jpgVPJ157033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60" y="3996685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690" y="394144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905" y="3669660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73" y="3996685"/>
            <a:ext cx="29663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251" y="3942075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158" y="366712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396" y="399668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36" y="365442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VPJ157415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鱼肚灰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916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VPG26415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VPG80415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415二维码.jpgVPJ157415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360941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VPJ157414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亚克力灰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44769"/>
              <a:ext cx="1916723" cy="955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J1890414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VPG26414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VPG80414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VPGR84414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VPJ157015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帝雅灰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J157015二维码.jpgVPJ157015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7320915" y="1698625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460" y="3996685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675" y="349440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905" y="3718555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73" y="399668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38" y="3718555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396" y="399668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36" y="3718555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088" y="3494400"/>
            <a:ext cx="296638" cy="327153"/>
          </a:xfrm>
          <a:prstGeom prst="rect">
            <a:avLst/>
          </a:prstGeom>
        </p:spPr>
      </p:pic>
      <p:pic>
        <p:nvPicPr>
          <p:cNvPr id="41" name="图片 40" descr="VPJ157414亚克力灰视频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575175" y="1727835"/>
            <a:ext cx="75600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VPJ157363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波西米诺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1500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VPGR26363       60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VPG80363         80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 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VPGR84363       40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0X800mm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363二维码.jpgVPJ157363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VPJ157362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10244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VPGR26962       6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8036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VPGR84962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VJ157013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法国橡木</a:t>
              </a:r>
              <a:r>
                <a:rPr lang="zh-CN" altLang="en-US" sz="10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（番木色）</a:t>
              </a:r>
              <a:endPara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921.73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362二维码.jpgVPJ157362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J157013二维码.jpgVJ157013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740" y="4075425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525" y="4038595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73" y="407542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18" y="4023355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836" y="409066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96" y="4030975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088" y="3494400"/>
            <a:ext cx="29663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756" y="349450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VJ157040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燕麦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VC26040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6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028209866.jpg1754028209866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VJ157041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杏仁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VC2604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VEF157013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咘勒莎浅灰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28365433.jpg1754028365433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243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EF157013.jpgVEF157013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451" y="3640554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706" y="3635474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946" y="348878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41" y="3632830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896" y="363537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663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VJ157025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莎菲拉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J157025二维码.jpgVJ157025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VJ157015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白色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VFBJ157002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星河洞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复刻釉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980.33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28708571.jpg1754028708571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24330"/>
            <a:ext cx="612000" cy="612000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FBJ157002二维码.jpgVFBJ157002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198" y="349450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13" y="3488685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543" y="3573879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938" y="3483074"/>
            <a:ext cx="214208" cy="332492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354482" y="3215316"/>
            <a:ext cx="1785063" cy="262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VGR26026</a:t>
            </a:r>
            <a:r>
              <a: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6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00X</a:t>
            </a:r>
            <a:r>
              <a: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716" y="358203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VFBJ157003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星河灰洞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复刻釉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980.33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FBJ157003 二维码.jpgVFBJ157003 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VEXJ157001P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米洛斯浅米色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钻石干粒抛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VEF157001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琉璃粉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29199972.jpg1754029199972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243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EF157001.jpgVEF157001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93" y="348307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323" y="3483074"/>
            <a:ext cx="214208" cy="3324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076" y="349450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VEXJ157003P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米洛斯灰色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钻石干粒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70</a:t>
              </a:r>
              <a:r>
                <a:rPr lang="en-US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°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石材光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989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029441084.jpg175402944108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VEF157014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咘勒莎中灰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VEF157011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卡米拉深灰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EF157014 .jpgVEF157014 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EF157011 .jpgVEF157011 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93" y="3483074"/>
            <a:ext cx="214208" cy="3324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076" y="349450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766" y="348307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VEF157016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卡塔尼亚灰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EF157016.jpgVEF157016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VEF157014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咘勒莎中灰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VEF157011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卡米拉深灰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5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EF157014 .jpgVEF157014 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EF157011 .jpgVEF157011 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076" y="349450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766" y="348307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56" y="348307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VEF157002 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英伦深灰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EF157002.jpgVEF157002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VEF157019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奥斯普棕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VPGM157039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奥罗利亚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740.8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EF157019.jpgVEF157019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GM157039二维码.jpgVPGM157039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766" y="348307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56" y="348307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280" y="3482970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VPEBM157002 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帕萨特灰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EBM157002.jpgVPEBM157002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VPGM157041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帕伦克灰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VEF157022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锦素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灰褐色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GM157041.jpgVPGM157041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030682733.jpg175403068273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60" y="349567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320" y="3482970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598" y="3482970"/>
            <a:ext cx="29663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881" y="347735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VEF157021 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锦素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月光色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030846114.jpg175403084611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VYGM157008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萨克斯灰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70</a:t>
              </a:r>
              <a:r>
                <a:rPr lang="en-US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°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石材光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VYJ157006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阿斯克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70</a:t>
              </a:r>
              <a:r>
                <a:rPr lang="en-US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°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石材光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921.73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YGM157008.jpgVYGM157008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YJ157006 阿斯克二维码.jpgVYJ157006 阿斯克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96" y="3477359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293" y="3477359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988" y="347735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VPJ157014 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保加利亚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921.73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VPJ157040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潘多拉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六面无限连纹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508.8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VYJ157007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黄冰玉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70</a:t>
              </a:r>
              <a:r>
                <a:rPr lang="en-US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°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石材光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642.8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J157040二维码.jpgVPJ157040二维码"/>
          <p:cNvPicPr>
            <a:picLocks noChangeAspect="1"/>
          </p:cNvPicPr>
          <p:nvPr/>
        </p:nvPicPr>
        <p:blipFill>
          <a:blip r:embed="rId9" cstate="print"/>
          <a:srcRect t="39" b="39"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YJ157007二维码.jpgVYJ157007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988" y="3477359"/>
            <a:ext cx="214208" cy="3324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0" y="3497575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365" y="3477255"/>
            <a:ext cx="213607" cy="327153"/>
          </a:xfrm>
          <a:prstGeom prst="rect">
            <a:avLst/>
          </a:prstGeom>
        </p:spPr>
      </p:pic>
      <p:pic>
        <p:nvPicPr>
          <p:cNvPr id="15" name="图片 14" descr="VPJ157014二维码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49450" y="1668780"/>
            <a:ext cx="677952" cy="77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VPEBM157003 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亚斯灰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EBM157003.jpgVPEBM157003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VPEB157004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粉水晶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955.9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VPGW157269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窗外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六面连纹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750X1500二维码/VPEB157004.jpgVPEB157004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243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750X1500二维码/VPGW157269.jpgVPGW157269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450" y="3384545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45" y="3477255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000" y="339216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58" y="339280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VPJ157022 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安迪纳灰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750X1500二维码/VPJ157022二维码.jpgVPJ157022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VGR26026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VGR26009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香提卡米灰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32841600.jpg1754032841600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61795"/>
            <a:ext cx="612000" cy="612000"/>
          </a:xfrm>
          <a:prstGeom prst="rect">
            <a:avLst/>
          </a:prstGeom>
        </p:spPr>
      </p:pic>
      <p:pic>
        <p:nvPicPr>
          <p:cNvPr id="37" name="图片 36" descr="C:/Users/Administrator/Desktop/1754033013613.jpg175403301361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320915" y="1624330"/>
            <a:ext cx="612000" cy="612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0" y="349757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913" y="3544669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093" y="342909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531" y="3543930"/>
            <a:ext cx="295928" cy="327153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3366547" y="3207061"/>
            <a:ext cx="1785063" cy="262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40000"/>
              </a:lnSpc>
            </a:pPr>
            <a:r>
              <a:rPr 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VJ157015</a:t>
            </a:r>
            <a:r>
              <a:rPr lang="en-US" altLang="zh-CN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</a:t>
            </a:r>
            <a:r>
              <a: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750</a:t>
            </a:r>
            <a:r>
              <a: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VGR26018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香提卡咖灰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033346932.jpg1754033346932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657139" cy="657139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101158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VGR26040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916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VJ157016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VG80187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VGR84040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VGR26041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云雾白玉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VJ157018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
VG80188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33419131.jpg1754033419131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179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033640536.jpg1754033640536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848" y="3942179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458" y="372945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13" y="3429099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811" y="3947790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31" y="3731890"/>
            <a:ext cx="295928" cy="327153"/>
          </a:xfrm>
          <a:prstGeom prst="rect">
            <a:avLst/>
          </a:prstGeom>
        </p:spPr>
      </p:pic>
      <p:graphicFrame>
        <p:nvGraphicFramePr>
          <p:cNvPr id="30" name="表格 29"/>
          <p:cNvGraphicFramePr/>
          <p:nvPr/>
        </p:nvGraphicFramePr>
        <p:xfrm>
          <a:off x="4660583" y="3319145"/>
          <a:ext cx="584835" cy="177800"/>
        </p:xfrm>
        <a:graphic>
          <a:graphicData uri="http://schemas.openxmlformats.org/drawingml/2006/table">
            <a:tbl>
              <a:tblPr/>
              <a:tblGrid>
                <a:gridCol w="584835"/>
              </a:tblGrid>
              <a:tr h="177800">
                <a:tc>
                  <a:txBody>
                    <a:bodyPr/>
                    <a:p>
                      <a:pPr marL="6350" indent="0" algn="ctr" fontAlgn="ctr"/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1" name="表格 40"/>
          <p:cNvGraphicFramePr/>
          <p:nvPr>
            <p:custDataLst>
              <p:tags r:id="rId14"/>
            </p:custDataLst>
          </p:nvPr>
        </p:nvGraphicFramePr>
        <p:xfrm>
          <a:off x="5000625" y="3319145"/>
          <a:ext cx="245110" cy="219710"/>
        </p:xfrm>
        <a:graphic>
          <a:graphicData uri="http://schemas.openxmlformats.org/drawingml/2006/table">
            <a:tbl>
              <a:tblPr/>
              <a:tblGrid>
                <a:gridCol w="245110"/>
              </a:tblGrid>
              <a:tr h="219710">
                <a:tc>
                  <a:txBody>
                    <a:bodyPr/>
                    <a:p>
                      <a:pPr marL="6350" indent="0" algn="ctr" fontAlgn="ctr"/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6667" marR="6667" marT="6667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VGR26039 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贝洛恩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5952" y="3039996"/>
              <a:ext cx="1916723" cy="1075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VJ157021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VG80185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
VGR84039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034009621.jpg1754034009621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VGR26044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梵蒂灰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77497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522.83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VGR26010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格兰英米黄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34126210.jpg1754034126210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179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034247914.jpg1754034247914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18" y="349450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48" y="354085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23" y="3975834"/>
            <a:ext cx="214208" cy="33249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98" y="3965570"/>
            <a:ext cx="29663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01" y="3965570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698" y="350011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VGR26049 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102343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
VJ157014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VG26195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VG80195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VGR84049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400X800mm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034474265.jpg1754034474265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VGR26008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香提卡奶油白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VGR84002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 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008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VGR26017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香提卡暖灰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0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GR26008二维码.jpgVGR26008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034775258.jpg1754034775258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538" y="354530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48" y="354085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43" y="4324322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41" y="4316090"/>
            <a:ext cx="29592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191" y="354837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560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VG26170</a:t>
              </a:r>
              <a:endParaRPr lang="en-US" altLang="zh-CN" sz="1400" dirty="0" smtClean="0"/>
            </a:p>
            <a:p>
              <a:r>
                <a:rPr lang="en-US" altLang="zh-CN" sz="1400" dirty="0" smtClean="0"/>
                <a:t> 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雅丝奶油白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VG60170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600X600mm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600X1200二维码/VG26170二维码.jpgVG26170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VG26172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雅丝中灰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4670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VG6017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600X600mm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VG26171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雅丝暖灰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30828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VG6017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600X600mm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G26172二维码.jpgVG26172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600X1200二维码/VG26171二维码.jpgVG26171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41" y="3660770"/>
            <a:ext cx="29592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191" y="365505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16" y="3655159"/>
            <a:ext cx="214208" cy="33249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383" y="3655055"/>
            <a:ext cx="29663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448" y="3655055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241" y="3664684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83" y="3673470"/>
            <a:ext cx="29663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291" y="3661405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166" y="367357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VG26202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20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1890202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
VJ157202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333.8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VG26195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1020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
VJ157014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750X1500mm
VGR26049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VG80195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
VGR84049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333.8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VG26177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30828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037274960.jpg175403727496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037749536.jpg175403774953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21" y="3789675"/>
            <a:ext cx="29592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191" y="4325615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083" y="4325615"/>
            <a:ext cx="29663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701" y="367357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018" y="378660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468" y="4325084"/>
            <a:ext cx="214208" cy="332492"/>
          </a:xfrm>
          <a:prstGeom prst="rect">
            <a:avLst/>
          </a:prstGeom>
        </p:spPr>
      </p:pic>
      <p:pic>
        <p:nvPicPr>
          <p:cNvPr id="25" name="图片 24" descr="VG26202 奶油白视频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98345" y="1675765"/>
            <a:ext cx="720000" cy="7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VG26178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1754039760872.jpg1754039760872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008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VG26134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印迹（浅灰）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VG26133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印迹（中灰）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30828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47075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G26133-VG26134二维码.jpgVG26133-VG26134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600X1200二维码/VG26133-VG26134二维码.jpgVG26133-VG26134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701" y="3498314"/>
            <a:ext cx="214208" cy="33249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81" y="349259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541" y="349259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VG26135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梅里达（中灰）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二维码汇总/600X1200二维码/VG26135二维码.jpgVG26135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VPGR26039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纳斯米灰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877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VPG80337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VPGR84039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400X800mm</a:t>
              </a: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VPGR26067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30828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332 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
VPGR840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67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00627034.jpg175410062703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100915821.jpg175410091582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81" y="3492599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745" y="3732525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241" y="3732525"/>
            <a:ext cx="29592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68" y="3878575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105" y="3878580"/>
            <a:ext cx="213360" cy="327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346" y="387857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00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VPGR26008 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嘉士白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二维码汇总/600X1200二维码/VPGR26008.jpgVPGR26008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VPGR26009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拉斐尔灰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679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VPGR26038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卡斯汀浅灰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30828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PGR26009.jpgVPGR26009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101381886.jpg1754101381886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25" y="346265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008" y="3498210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865" y="3492495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05" y="3462650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198" y="346265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VG80185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贝洛恩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VJ157021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VGR26039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VGR84039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800x800二维码/VG80185二维码.jpgVG80185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VGR84039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贝洛恩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VJ157021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VGR26039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VG80185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VPGR26080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贝拉米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30828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VPJ157047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VPG80347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VPGR84080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522.83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03242644.jpg1754103242644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103749989.jpg1754103749989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45" y="3941440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31" y="405891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98" y="4058915"/>
            <a:ext cx="29663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193" y="4059019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01" y="3952870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523" y="3952870"/>
            <a:ext cx="29663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261" y="3942710"/>
            <a:ext cx="295928" cy="32715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393" y="395170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VPG80347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贝拉米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VPJ157047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VPGR26080 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VPGR84080  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400X800mm</a:t>
              </a:r>
              <a:endPara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VPGR84080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贝拉米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930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VPJ157047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VPGR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26080       600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X1200mm
VPG80347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VPGR26080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贝拉米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30828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VPJ157047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VPG80347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
VPGR84080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522.83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411586180.jpg1754411586180"/>
          <p:cNvPicPr>
            <a:picLocks noChangeAspect="1"/>
          </p:cNvPicPr>
          <p:nvPr/>
        </p:nvPicPr>
        <p:blipFill>
          <a:blip r:embed="rId9"/>
          <a:srcRect t="39" b="39"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103749989.jpg1754103749989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45" y="3942710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31" y="4058915"/>
            <a:ext cx="29592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01" y="3952870"/>
            <a:ext cx="29592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261" y="3942710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40" y="405891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275" y="3952870"/>
            <a:ext cx="213607" cy="327153"/>
          </a:xfrm>
          <a:prstGeom prst="rect">
            <a:avLst/>
          </a:prstGeom>
        </p:spPr>
      </p:pic>
      <p:pic>
        <p:nvPicPr>
          <p:cNvPr id="25" name="图片 24" descr="VPG80347二维码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962785" y="1640205"/>
            <a:ext cx="66528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VPGR26028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卡斯汀米灰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522.83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104699123.jpg1754104699123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VPGR26036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保加利亚暖灰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522.83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VPGR26066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贝洛恩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VPJ157044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VPG80346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
VPGR84066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04788907.jpg1754104788907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106820983.jpg1754106820983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75" y="4026530"/>
            <a:ext cx="213607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71" y="4026530"/>
            <a:ext cx="29592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80" y="3541390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115" y="354139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3" y="3541390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68" y="402653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VPGR26044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莎安娜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VPJ1890033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900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X1800mm
VPJ157033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107288046.jpg1754107288046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VPGR26010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维罗娜灰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VPGR26045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诺拉灰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VPJ157032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VPG80338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VPGR84045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PGR26010.jpgVPGR26010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108059851.jpg1754108059851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290" y="4032880"/>
            <a:ext cx="213607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71" y="4026530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85" y="3518535"/>
            <a:ext cx="217805" cy="32702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91" y="3963030"/>
            <a:ext cx="295928" cy="327153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510" y="3963030"/>
            <a:ext cx="213607" cy="327153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948" y="351853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VPGR26074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维纳斯白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VPG80348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108261746.jpg1754108261746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VPG26374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692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900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X1800mm
VPJ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157008           750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VPG26414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亚克力灰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VPJ1890414          900X1800mm</a:t>
              </a:r>
              <a:endPara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VPJ157414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VPG80414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
VPGR84414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13403746.jpg175411340374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113468683.jpg1754113468683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865" y="4026530"/>
            <a:ext cx="213607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71" y="4026530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270" y="3759200"/>
            <a:ext cx="217805" cy="32702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91" y="3963030"/>
            <a:ext cx="295928" cy="327153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500" y="3963030"/>
            <a:ext cx="213607" cy="327153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223" y="375919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58" y="3963030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091" y="375919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963" y="403097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VPG26415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鱼肚灰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VPJ157415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VPG80415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1754113639119.jpg1754113639119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VPG26418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海曼玉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VPJ1890048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900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VPG26328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路易灰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13805388.jpg1754113805388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114394124.jpg1754114394124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825" y="3432170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640" y="3759200"/>
            <a:ext cx="217805" cy="327025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91" y="3963030"/>
            <a:ext cx="295928" cy="327153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500" y="3963030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58" y="3963030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091" y="375919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783" y="343217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VPG26473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象牙米黄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627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27419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73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VPJ1890473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90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VPG26257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米尔迪兰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VPG26299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赛维斯灰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PG26257.jpgVPG26257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114690923.jpg1754114690923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685" y="339343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085" y="3641090"/>
            <a:ext cx="217805" cy="327025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730" y="3732525"/>
            <a:ext cx="213607" cy="327153"/>
          </a:xfrm>
          <a:prstGeom prst="rect">
            <a:avLst/>
          </a:prstGeom>
        </p:spPr>
      </p:pic>
      <p:pic>
        <p:nvPicPr>
          <p:cNvPr id="25" name="图片 24" descr="VPG26473象牙米黄视频-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924685" y="1724660"/>
            <a:ext cx="756000" cy="756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11" y="373252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VPG26399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潘朵琪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二维码汇总/600X1200二维码/VPG26399二维码.jpgVPG26399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VPG26398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艾丽莎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495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VPJ157398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VPG26384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玛奇朵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VPG80384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15041432.jpg1754115041432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600X1200二维码/VPG26384二维码.jpgVPG26384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90" y="3495035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58" y="3495035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466" y="3594730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18" y="3589015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600" y="3594730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71" y="3636640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68" y="3636640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475" y="3636640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VPG26254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轻纱鱼肚白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二维码汇总/600X1200二维码/VPG26254.jpgVPG26254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VPG80390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特丽雅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VPG80337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纳斯米灰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7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VPGR26039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VPGR84039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7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15495208.jpg1754115495208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PG80337二维码.jpgVPG80337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40" y="354139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005" y="3549010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41" y="3878575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003" y="3548375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45" y="387857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VPG80247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幻影白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800x800二维码/VPG80247.jpgVPG80247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VPG80319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米斯特利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VPG80360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艾尔维斯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7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VPJ157058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438.76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15905799.jpg1754115905799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PG80360二维码.jpgVPG80360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40" y="354139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005" y="3549010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41" y="3733160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003" y="3548375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580" y="3733160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603" y="373252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VPG80315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克莱尔米白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二维码汇总/800x800二维码/VPG80315二维码.jpgVPG80315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VPG80391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银莎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VPG80377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卡森米黄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7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16239509.jpg1754116239509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116427476.jpg1754116427476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75" y="3495035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005" y="3549010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003" y="3548375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425" y="3548375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83" y="349503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VPG80248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莱斯特灰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二维码汇总/800x800二维码/VPG80248.jpgVPG80248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VPG80384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玛奇朵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VPG26384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VPG80338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诺拉灰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7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VPJ157032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VPGR26045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VPGR84045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800x800二维码/VPG80384二维码.jpgVPG80384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PG80338 二维码.jpgVPG80338 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20" y="3502655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25" y="373252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58" y="3732525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01" y="373252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71" y="4068440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45" y="4068440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VPG80318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银貂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117751830.jpg1754117751830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VPG80177V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顶级白玉兰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363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VPG26177V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VPG80346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贝洛恩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VPGR26066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VPGR84066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800x800二维码/VPG80177（二维码）.jpgVPG80177（二维码）"/>
          <p:cNvPicPr>
            <a:picLocks noChangeAspect="1"/>
          </p:cNvPicPr>
          <p:nvPr/>
        </p:nvPicPr>
        <p:blipFill>
          <a:blip r:embed="rId10"/>
          <a:srcRect l="6034" r="6034"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PG80346 二维码排.jpgVPG80346 二维码排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0" y="3541395"/>
            <a:ext cx="213360" cy="32702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245" y="3625845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96" y="3625845"/>
            <a:ext cx="29592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771" y="4068440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135" y="406844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78" y="3541390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598" y="4068440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VPG80317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波西米诺灰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1754118343442.jpg1754118343442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VPG80348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维纳斯白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6122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VPGR26074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600X1200mm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VPG80332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78467" y="3011055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VPGR26067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60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
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VPGR84067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18521669.jpg175411852166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19885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PG80332 二维码.jpgVPG80332 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0" y="3541395"/>
            <a:ext cx="213360" cy="327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01" y="3732525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580" y="394271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78" y="3541390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083" y="391731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253" y="3732525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220" y="3741420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296" y="391731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VPG80446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海思塔浅灰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VPJ157446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750X1500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VPGR26446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 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VPG80447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海思塔灰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447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VPG80448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拉菲格幕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448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20" y="3690620"/>
            <a:ext cx="213360" cy="327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01" y="3732525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095" y="367474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28" y="3690615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318" y="367474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253" y="3732525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220" y="3741420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3690620"/>
            <a:ext cx="281305" cy="32702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251" y="3684265"/>
            <a:ext cx="295928" cy="327153"/>
          </a:xfrm>
          <a:prstGeom prst="rect">
            <a:avLst/>
          </a:prstGeom>
        </p:spPr>
      </p:pic>
      <p:pic>
        <p:nvPicPr>
          <p:cNvPr id="39" name="图片 38" descr="VPG80446 海思塔竖向视频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906905" y="1640205"/>
            <a:ext cx="756000" cy="756000"/>
          </a:xfrm>
          <a:prstGeom prst="rect">
            <a:avLst/>
          </a:prstGeom>
        </p:spPr>
      </p:pic>
      <p:pic>
        <p:nvPicPr>
          <p:cNvPr id="44" name="图片 43" descr="VPG80447海思塔灰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613910" y="1640205"/>
            <a:ext cx="756000" cy="756000"/>
          </a:xfrm>
          <a:prstGeom prst="rect">
            <a:avLst/>
          </a:prstGeom>
        </p:spPr>
      </p:pic>
      <p:pic>
        <p:nvPicPr>
          <p:cNvPr id="45" name="图片 44" descr="VPG80448 拉菲格幕视频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193280" y="1640205"/>
            <a:ext cx="75600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VPG80449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布鲁克灰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VPJ15744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750X1500mm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VPG80364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卡利亚白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5270" y="3011359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VPG80363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波西米诺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363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6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VPGR26363       60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VPGR84363       40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0X800mm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PG80363二维码.jpgVPG80363二维码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20" y="3690620"/>
            <a:ext cx="213360" cy="32702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155" y="410908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28" y="3690615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798" y="4109080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650" y="3495040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3690620"/>
            <a:ext cx="281305" cy="32702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31" y="4103365"/>
            <a:ext cx="295928" cy="327153"/>
          </a:xfrm>
          <a:prstGeom prst="rect">
            <a:avLst/>
          </a:prstGeom>
        </p:spPr>
      </p:pic>
      <p:pic>
        <p:nvPicPr>
          <p:cNvPr id="15" name="图片 14" descr="VPG80449布鲁克灰竖向视频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962150" y="1640205"/>
            <a:ext cx="756000" cy="756000"/>
          </a:xfrm>
          <a:prstGeom prst="rect">
            <a:avLst/>
          </a:prstGeom>
        </p:spPr>
      </p:pic>
      <p:pic>
        <p:nvPicPr>
          <p:cNvPr id="19" name="图片 18" descr="VPG80364二维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618355" y="1639570"/>
            <a:ext cx="66528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VPG80414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亚克力灰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VPJ1890414       9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VPJ157414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750X1500mm
VPG26414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VPGR84414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VPG80362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51634" y="3141590"/>
              <a:ext cx="1916723" cy="826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4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VPJ157362        75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VPGR26962       6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VPGR84962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00X800mm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VPG80378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银貂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1754120212914.jpg175412021291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20" y="4001770"/>
            <a:ext cx="213360" cy="32702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05" y="3456935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28" y="4001130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53" y="3456935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530" y="4174490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" y="4001135"/>
            <a:ext cx="281305" cy="327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583" y="417512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791" y="4189725"/>
            <a:ext cx="295928" cy="327153"/>
          </a:xfrm>
          <a:prstGeom prst="rect">
            <a:avLst/>
          </a:prstGeom>
        </p:spPr>
      </p:pic>
      <p:pic>
        <p:nvPicPr>
          <p:cNvPr id="29" name="图片 28" descr="VPG80414亚克力灰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880235" y="1640205"/>
            <a:ext cx="756000" cy="756000"/>
          </a:xfrm>
          <a:prstGeom prst="rect">
            <a:avLst/>
          </a:prstGeom>
        </p:spPr>
      </p:pic>
      <p:pic>
        <p:nvPicPr>
          <p:cNvPr id="39" name="图片 38" descr="VPG80362二维码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620895" y="1640205"/>
            <a:ext cx="66528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VPG80415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鱼肚灰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VPJ157415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VPG26415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VPG80457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高斯柏灰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51634" y="3141590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VPGR84457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VPG80459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云朵灰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238.9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20" y="4001770"/>
            <a:ext cx="213360" cy="32702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05" y="3456935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28" y="4001130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053" y="3456935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470" y="3732530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" y="4001135"/>
            <a:ext cx="281305" cy="327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103" y="373316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651" y="3732525"/>
            <a:ext cx="295928" cy="327153"/>
          </a:xfrm>
          <a:prstGeom prst="rect">
            <a:avLst/>
          </a:prstGeom>
        </p:spPr>
      </p:pic>
      <p:pic>
        <p:nvPicPr>
          <p:cNvPr id="29" name="图片 28" descr="VPG80415鱼肚灰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915795" y="1640205"/>
            <a:ext cx="756000" cy="756000"/>
          </a:xfrm>
          <a:prstGeom prst="rect">
            <a:avLst/>
          </a:prstGeom>
        </p:spPr>
      </p:pic>
      <p:pic>
        <p:nvPicPr>
          <p:cNvPr id="39" name="图片 38" descr="VPG80457视频-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545330" y="1687830"/>
            <a:ext cx="756000" cy="756000"/>
          </a:xfrm>
          <a:prstGeom prst="rect">
            <a:avLst/>
          </a:prstGeom>
        </p:spPr>
      </p:pic>
      <p:pic>
        <p:nvPicPr>
          <p:cNvPr id="44" name="图片 43" descr="VPG80459视频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174865" y="1724660"/>
            <a:ext cx="75600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VPG80458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雅思白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14742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VPGR84458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VPG80351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51634" y="3141590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226.8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VPG26177V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顶级白玉兰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00967" y="3011055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VPG80177V         8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00X800mm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800x800二维码/VPG80351 二维码.jpgVPG80351 二维码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600X1200二维码/VPG26177V.jpgVPG26177V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320915" y="1624330"/>
            <a:ext cx="595584" cy="67680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720" y="4001770"/>
            <a:ext cx="213360" cy="32702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05" y="356552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28" y="4001130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810" y="373316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40" y="4001135"/>
            <a:ext cx="281305" cy="32702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35" y="3549015"/>
            <a:ext cx="281305" cy="327025"/>
          </a:xfrm>
          <a:prstGeom prst="rect">
            <a:avLst/>
          </a:prstGeom>
        </p:spPr>
      </p:pic>
      <p:pic>
        <p:nvPicPr>
          <p:cNvPr id="15" name="图片 14" descr="VPG80458视频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915795" y="1640205"/>
            <a:ext cx="75600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VPG26381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星耀浅灰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14742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80381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1754185812380.jpg1754185812380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VPG26266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锡耶纳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51634" y="3141590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VPG26383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星耀啡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00967" y="3011055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VPG80383  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00X800mm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PG26266.jpgVPG26266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19885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186082745.jpg1754186082745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320915" y="1624330"/>
            <a:ext cx="676800" cy="67680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" y="3714115"/>
            <a:ext cx="213360" cy="32702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05" y="3565520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935" y="354139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0" y="3714115"/>
            <a:ext cx="281305" cy="32702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135" y="3549015"/>
            <a:ext cx="281305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353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VPG80383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星耀啡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14742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VPG26383          6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800x800二维码/VPG80383 二维码.jpgVPG80383 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VPG80382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星耀灰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147726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VPG26382          6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VG80105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德尔顿灰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371.4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88633855.jpg175418863385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G80105.jpgVG80105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24330"/>
            <a:ext cx="676800" cy="7690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95" y="3636645"/>
            <a:ext cx="213360" cy="327025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485" y="3663315"/>
            <a:ext cx="213360" cy="327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6" y="3636640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96" y="3663310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988" y="349513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353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VG80188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云雾白玉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6210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VJ157018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5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
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VGR26041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00X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189133174.jpg175418913317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VFD80009P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吉尼亚白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147726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VFDR84009P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VFD80011P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梦幻米黄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VFDR840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11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P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96" y="3663310"/>
            <a:ext cx="29592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93" y="3708499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648" y="3663310"/>
            <a:ext cx="29663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491" y="3663414"/>
            <a:ext cx="214208" cy="332492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708" y="3657595"/>
            <a:ext cx="296638" cy="327153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656" y="3660770"/>
            <a:ext cx="295928" cy="327153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451" y="3667224"/>
            <a:ext cx="214208" cy="332492"/>
          </a:xfrm>
          <a:prstGeom prst="rect">
            <a:avLst/>
          </a:prstGeom>
        </p:spPr>
      </p:pic>
      <p:pic>
        <p:nvPicPr>
          <p:cNvPr id="15" name="图片 14" descr="VFD80009P 吉尼亚白视频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5175" y="1640205"/>
            <a:ext cx="756000" cy="756000"/>
          </a:xfrm>
          <a:prstGeom prst="rect">
            <a:avLst/>
          </a:prstGeom>
        </p:spPr>
      </p:pic>
      <p:pic>
        <p:nvPicPr>
          <p:cNvPr id="25" name="图片 24" descr="VFD80011P 梦幻米黄视频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226300" y="1753235"/>
            <a:ext cx="756000" cy="756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36" y="371411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+mn-ea"/>
                </a:rPr>
                <a:t>VFD80010P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雅思白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34828" y="314742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VFDR840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P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VG80174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艾尔莎灰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147726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VG80173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艾尔莎米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90432760.jpg1754190432760"/>
          <p:cNvPicPr>
            <a:picLocks noChangeAspect="1"/>
          </p:cNvPicPr>
          <p:nvPr/>
        </p:nvPicPr>
        <p:blipFill>
          <a:blip r:embed="rId9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06" y="3676010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98" y="3676010"/>
            <a:ext cx="296638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691" y="3676114"/>
            <a:ext cx="214208" cy="33249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953" y="3456404"/>
            <a:ext cx="214208" cy="33249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38" y="3456404"/>
            <a:ext cx="214208" cy="332492"/>
          </a:xfrm>
          <a:prstGeom prst="rect">
            <a:avLst/>
          </a:prstGeom>
        </p:spPr>
      </p:pic>
      <p:pic>
        <p:nvPicPr>
          <p:cNvPr id="19" name="图片 18" descr="VFD80010P雅思白视频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936750" y="1656715"/>
            <a:ext cx="756000" cy="756000"/>
          </a:xfrm>
          <a:prstGeom prst="rect">
            <a:avLst/>
          </a:prstGeom>
        </p:spPr>
      </p:pic>
      <p:pic>
        <p:nvPicPr>
          <p:cNvPr id="29" name="图片 28" descr="VG80173 二维码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283450" y="1662430"/>
            <a:ext cx="665280" cy="75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VG80198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金缕韵橡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194317054.jpg1754194317054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VG80197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金缕韵橡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VCGA1220001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破晓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94431626.jpg175419443162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194793770.jpg1754194793770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706" y="3429099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86" y="3390364"/>
            <a:ext cx="214208" cy="33249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9096" y="342909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VCGA1220002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晨光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1754194877777.jpg1754194877777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9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VCGA1220003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暮棕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VC26003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charset="-122"/>
                  <a:sym typeface="Tahoma" panose="020B0604030504040204" charset="-122"/>
                </a:rPr>
                <a:t>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charset="-122"/>
                  <a:sym typeface="Tahoma" panose="020B0604030504040204" charset="-122"/>
                </a:rPr>
                <a:t>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charset="-122"/>
                  <a:sym typeface="Tahoma" panose="020B0604030504040204" charset="-122"/>
                </a:rPr>
                <a:t>X1200mm</a:t>
              </a:r>
              <a:endParaRPr lang="en-US" altLang="zh-CN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VCGA1220004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夜檀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C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2600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199721188.jpg1754199721188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0825740.jpg1754200825740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616" y="367738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86" y="339036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051" y="3662144"/>
            <a:ext cx="214208" cy="3324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416" y="3677280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96" y="366775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VCGA1220040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燕麦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哑光干粒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133.8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木纹条/VCGA1220040二维码.jpgVCGA1220040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VCGA1220041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杏仁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哑光干粒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133.8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VCGA1220042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摩卡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哑光干粒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133.8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01227976.jpg1754201227976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1445183.jpg1754201445183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476" y="336750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86" y="339036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981" y="339036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VC26005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费洛莎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01591637.jpg1754201591637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VC26003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暮棕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783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charset="-122"/>
                  <a:sym typeface="Tahoma" panose="020B0604030504040204" charset="-122"/>
                </a:rPr>
                <a:t>VCGA1220003  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charset="-122"/>
                  <a:sym typeface="Tahoma" panose="020B0604030504040204" charset="-122"/>
                </a:rPr>
                <a:t>200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charset="-122"/>
                  <a:sym typeface="Tahoma" panose="020B0604030504040204" charset="-122"/>
                </a:rPr>
                <a:t>X1200mm
</a:t>
              </a:r>
              <a:endParaRPr lang="zh-CN" altLang="en-US" sz="800" b="1">
                <a:solidFill>
                  <a:srgbClr val="000000"/>
                </a:solidFill>
                <a:latin typeface="Tahoma" panose="020B0604030504040204" charset="-122"/>
                <a:ea typeface="Tahoma" panose="020B0604030504040204" charset="-122"/>
                <a:cs typeface="Tahoma" panose="020B0604030504040204" charset="-122"/>
                <a:sym typeface="Tahoma" panose="020B0604030504040204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VC26006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年轮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355.8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D:/Setup/用户目录/Desktop/二维码汇总/二维码汇总/600X1200二维码/VC26003 暮棕视频.pngVC26003 暮棕视频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2044418.jpg1754202044418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136" y="335988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220" y="3700145"/>
            <a:ext cx="213995" cy="32575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8" y="3393435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61" y="339036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161" y="3691250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278" y="336295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VCG26021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筑林牧歌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沉香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02174076.jpg1754202174076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VCG26018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筑木风尚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丁香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VCG26019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筑木风尚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伽罗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02609787.jpg1754202609787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2731225.jpg1754202731225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001" y="339036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431" y="3390364"/>
            <a:ext cx="214208" cy="3324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8" y="3393435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61" y="339036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593" y="3395975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78" y="339343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VCG26022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森林牧歌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古香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VCG26020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森林牧歌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茶香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VC26041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杏仁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哑光干粒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VJ15704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02957871.jpg1754202957871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3379600.jpg1754203379600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405" y="363537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431" y="3390364"/>
            <a:ext cx="214208" cy="3324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8" y="3393435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61" y="339036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593" y="3395975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051" y="363537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VC26042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摩卡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哑光干粒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VJ157042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1754203498862.jpg1754203498862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VCGAJ1524040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燕麦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浅）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248X1500mm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341.29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VCGAJ1524041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赤仁（中）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248X1500mm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341.29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木纹条/VCGAJ1524040二维码.jpgVCGAJ1524040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203859869.jpg1754203859869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925" y="339026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51" y="3390364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591" y="3708499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41" y="371982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VCGAJ1524042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摩卡（深）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248X1500mm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341.29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03992495.jpg1754203992495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VG60137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流云岩米黄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VG60170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雅丝奶油白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5511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VG26170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600X1200mm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04106793.jpg1754204106793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7105027.jpg1754207105027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305" y="3729990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51" y="3390364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1" y="3390364"/>
            <a:ext cx="214208" cy="3324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43" y="373316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296" y="372300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VG60113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千金榆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600x600二维码/VG60113.jpgVG6011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VG60115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雾灵落叶松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161.8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VGR60031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星耀黄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600二维码/VG60115.jpgVG6011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207502928.jpg1754207502928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51" y="3390364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1" y="339036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VGR60029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星耀灰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110.8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1754207637769.jpg1754207637769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VG60131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威尼石（浅灰）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VG60132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威尼石（深灰）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07745331.jpg175420774533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7837265.jpg1754207837265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51" y="3390364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1" y="339036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VG60171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雅丝暖灰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VG26171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600X1200mm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600x600二维码/VG60171二维码.jpgVG60171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VGR60035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月影石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灰色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110.8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VGR60034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月影石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杏色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110.8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08145650.jpg1754208145650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8229516.jpg1754208229516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51" y="3390364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961" y="3627219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38" y="3627115"/>
            <a:ext cx="29663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11" y="363283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VGR60027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香提卡浅灰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08339166.jpg1754208339166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VGR60028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香提卡咖灰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VGR60036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星河石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110.8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08520141.jpg1754208520141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08622192.jpg1754208622192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51" y="3390364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1" y="339036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VG60172 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雅丝中灰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VG26172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600X1200mm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08806903.jpg1754208806903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VEF26008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VG26123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特尔灰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634.89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1754272748780.jpg17542727487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2158" y="1625600"/>
            <a:ext cx="595583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51" y="3390364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776" y="3764379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11" y="3764275"/>
            <a:ext cx="295928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98" y="3764275"/>
            <a:ext cx="296638" cy="327153"/>
          </a:xfrm>
          <a:prstGeom prst="rect">
            <a:avLst/>
          </a:prstGeom>
        </p:spPr>
      </p:pic>
      <p:pic>
        <p:nvPicPr>
          <p:cNvPr id="26" name="图片 25" descr="VEF60008二维码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690745" y="1704340"/>
            <a:ext cx="595584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VEF26009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600X1200二维码/VEF26009.jpgVEF26009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VGR26007 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鱼肚白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522.83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VG26155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千金榆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哑光干粒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388.9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73060839.jpg1754273060839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01" y="3390364"/>
            <a:ext cx="214208" cy="33249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388" y="3390364"/>
            <a:ext cx="214208" cy="332492"/>
          </a:xfrm>
          <a:prstGeom prst="rect">
            <a:avLst/>
          </a:prstGeom>
        </p:spPr>
      </p:pic>
      <p:pic>
        <p:nvPicPr>
          <p:cNvPr id="15" name="图片 14" descr="二维码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34555" y="1703070"/>
            <a:ext cx="681120" cy="77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VPGR26027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卡诺西灰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522.83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600X1200二维码/VPGR26027二维码.jpgVPGR26027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VG26151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柚木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VC26040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燕麦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哑光干粒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VJ157040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75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G26151.jpgVG26151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273469303.jpg1754273469303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140" y="363537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40" y="342899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50" y="3390265"/>
            <a:ext cx="213995" cy="33274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806" y="363537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VG26153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柚木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600X1200二维码/VG26153 二维码.jpgVG26153 二维码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VPG26325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艾斯特灰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VCG915012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皇家柚木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150X900mm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PG26325二维码.jpgVPG26325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273773604.jpg1754273773604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1550" y="162560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3390265"/>
            <a:ext cx="213995" cy="33274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78" y="3334380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660" y="3334380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VCG915006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经典橡木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150X900mm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1754273879429.jpg1754273879429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VCG915003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雾灵落叶松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150X900mm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VG26152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橡木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74076369.jpg1754274076369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600X1200二维码/VG26152.jpgVG26152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1550" y="1625600"/>
            <a:ext cx="676800" cy="76909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75" y="339026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045" y="3390265"/>
            <a:ext cx="213995" cy="332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VPG26274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鱼肚金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600X1200二维码/VPG26274.jpgVPG26274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VDB40004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格兰英米黄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VDB40003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752046664.jpg1753752046664"/>
          <p:cNvPicPr>
            <a:picLocks noChangeAspect="1"/>
          </p:cNvPicPr>
          <p:nvPr/>
        </p:nvPicPr>
        <p:blipFill>
          <a:blip r:embed="rId10"/>
          <a:srcRect l="6034" r="6034"/>
          <a:stretch>
            <a:fillRect/>
          </a:stretch>
        </p:blipFill>
        <p:spPr>
          <a:xfrm>
            <a:off x="7321550" y="1625600"/>
            <a:ext cx="676800" cy="76909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0" y="3390265"/>
            <a:ext cx="21399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045" y="3390265"/>
            <a:ext cx="213995" cy="3327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95" y="339597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VDB40005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拉斐尔灰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/>
            <a:srcRect l="6034" r="6034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19786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400" b="1" dirty="0" smtClean="0"/>
                <a:t>规划新品</a:t>
              </a:r>
              <a:r>
                <a:rPr lang="en-US" altLang="zh-CN" sz="1400" b="1" dirty="0" smtClean="0"/>
                <a:t>  </a:t>
              </a:r>
              <a:endParaRPr lang="en-US" altLang="zh-CN" sz="1400" b="1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香云纱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胭脂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4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10" y="3390265"/>
            <a:ext cx="213995" cy="332740"/>
          </a:xfrm>
          <a:prstGeom prst="rect">
            <a:avLst/>
          </a:prstGeom>
        </p:spPr>
      </p:pic>
      <p:grpSp>
        <p:nvGrpSpPr>
          <p:cNvPr id="39" name="组合 2"/>
          <p:cNvGrpSpPr/>
          <p:nvPr/>
        </p:nvGrpSpPr>
        <p:grpSpPr>
          <a:xfrm>
            <a:off x="5819140" y="983643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400" b="1" dirty="0" smtClean="0"/>
                <a:t>规划新品</a:t>
              </a:r>
              <a:r>
                <a:rPr lang="en-US" altLang="zh-CN" sz="1400" b="1" dirty="0" smtClean="0"/>
                <a:t>  </a:t>
              </a:r>
              <a:endParaRPr lang="en-US" altLang="zh-CN" sz="1400" b="1" dirty="0" smtClean="0"/>
            </a:p>
          </p:txBody>
        </p:sp>
        <p:sp>
          <p:nvSpPr>
            <p:cNvPr id="45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国色芳华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0" name="图片 49" descr="C:/Users/Administrator/Desktop/1753752046664.jpg1753752046664"/>
          <p:cNvPicPr>
            <a:picLocks noChangeAspect="1"/>
          </p:cNvPicPr>
          <p:nvPr/>
        </p:nvPicPr>
        <p:blipFill>
          <a:blip r:embed="rId4"/>
          <a:srcRect t="39" b="39"/>
          <a:stretch>
            <a:fillRect/>
          </a:stretch>
        </p:blipFill>
        <p:spPr>
          <a:xfrm>
            <a:off x="7302500" y="1662430"/>
            <a:ext cx="676800" cy="6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VPGR84045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诺拉灰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VPJ157032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VPGR26045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600X1200mm
VPG80338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74878462.jpg1754274878462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VPGR84039 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纳斯米灰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666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VPGR26039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VPG80337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VPGR84046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卡森米黄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75119691.jpg1754275119691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75411980.jpg1754275411980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11" y="3930010"/>
            <a:ext cx="29592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75" y="3930010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551" y="3878575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515" y="3878575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315" y="342899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VPGR84083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梵蒂灰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76054488.jpg1754276054488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VPGR84002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艾菲尔浅灰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155.25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VPGR84001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卡洛灰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155.25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76155801.jpg1754276155801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76248793.jpg1754276248793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60" y="3549010"/>
            <a:ext cx="213607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55" y="3428995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415" y="3428995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43" y="354901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608" y="342899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VGR84040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VJ157016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VGR26040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VG80187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77602243.jpg1754277602243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VPGR84067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17772" y="3039997"/>
              <a:ext cx="1916723" cy="495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VPGR26067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VPG80332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VPGR84023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科罗拉多灰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78145301.jpg1754278145301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278389321.jpg175427838932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61523" y="1662430"/>
            <a:ext cx="595583" cy="6768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430" y="375221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41" y="3981445"/>
            <a:ext cx="29592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603" y="375221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93" y="3978374"/>
            <a:ext cx="214208" cy="33249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43" y="3392800"/>
            <a:ext cx="29663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805" y="3392800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596" y="373316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VPGR84458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雅思白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VPG80458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r>
                <a:rPr lang="zh-CN" altLang="en-US" sz="800" dirty="0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278518647.jpg1754278518647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VGR84012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格兰英米黄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VGR84015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278645887.jpg1754278645887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320307332.jpg1754320307332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81" y="3669025"/>
            <a:ext cx="29592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003" y="3392800"/>
            <a:ext cx="296638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75" y="3657595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23" y="3664580"/>
            <a:ext cx="29663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948" y="3390364"/>
            <a:ext cx="214208" cy="33249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608" y="3390364"/>
            <a:ext cx="214208" cy="33249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63" y="339036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VGR84002 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VGR26008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X1200mm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400X800二维码/VGR84002 (2).jpgVGR84002 (2)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VGR84003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6967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VFDR84010P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雅思白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VFD80010P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400X800二维码/VGR84003 (2).jpgVGR84003 (2)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320925743.jpg1754320925743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198" y="3390364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288" y="3708499"/>
            <a:ext cx="214208" cy="33249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41" y="371982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41" y="3723000"/>
            <a:ext cx="29592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468" y="3714110"/>
            <a:ext cx="29663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186" y="372310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VGR84049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
VJ157014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VGR26049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VG26195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VG80195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321178062.jpg1754321178062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VFDR84011P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梦幻米黄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VFD8001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P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VFDR84009P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吉尼亚白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VFD800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09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P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800X800mm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321366844.jpg1754321366844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4321476304.jpg1754321476304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41" y="3723000"/>
            <a:ext cx="29592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468" y="3714110"/>
            <a:ext cx="29663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186" y="372310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11" y="4180200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915" y="4181475"/>
            <a:ext cx="213995" cy="33274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0100" y="3598545"/>
            <a:ext cx="29591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653" y="3598540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781" y="359864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VGR84042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爵士白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155.25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321580840.jpg1754321580840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VGR84005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拉斐尔灰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VGR84080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400X800二维码/VGR84005 (2).jpgVGR84005 (2)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321851110.jpg1754321851110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08" y="3395975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" y="3390265"/>
            <a:ext cx="213995" cy="33274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315" y="3391535"/>
            <a:ext cx="296545" cy="32829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275" y="3381375"/>
            <a:ext cx="213995" cy="33274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0" y="3390265"/>
            <a:ext cx="213995" cy="332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VPGR84022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卡瑟米灰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400X800二维码/VPGR84022 (2).jpgVPGR84022 (2)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VC26042 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迹橡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摩卡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70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VJ157042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523.86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VPN6001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云岗玉石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144.62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322579425.jpg1754322579425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752046664.jpg175375204666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75" y="3381375"/>
            <a:ext cx="296545" cy="32829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10" y="3381370"/>
            <a:ext cx="213607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531" y="3598644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37565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166" y="359854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PS6088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白宝石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106.15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PS6065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白宝石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106.15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VPN36006 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云岗玉石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246.15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752046664.jpg175375204666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60" y="3392800"/>
            <a:ext cx="213607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37565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550" y="3392805"/>
            <a:ext cx="222885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VPLG6005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线石经典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168.31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VPG26268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天空灰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VPGR26013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比萨灰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522.83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600X1200二维码/VPG26268.jpgVPG26268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600X1200二维码/VPGR26013.jpgVPGR26013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60" y="3392800"/>
            <a:ext cx="213607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695" y="339343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550" y="3392805"/>
            <a:ext cx="222885" cy="327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78" y="339343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VG26196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G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196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333.8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4323564129.jpg1754323564129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VPGR26067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VPG80332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VPGR84067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400X800mm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543.83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VPG26253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意大利砂岩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755.5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4323856631.jpg175432385663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600X1200二维码/VPG26253.jpgVPG26253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695" y="3393435"/>
            <a:ext cx="213607" cy="3271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878" y="3393435"/>
            <a:ext cx="296638" cy="327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663" y="3764379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01" y="3878575"/>
            <a:ext cx="29592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003" y="3878575"/>
            <a:ext cx="29663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515" y="3878575"/>
            <a:ext cx="213607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61" y="3764275"/>
            <a:ext cx="295928" cy="327153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6469220" y="4579422"/>
            <a:ext cx="1044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VG26196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LG12607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线石经典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649.08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VPLG1009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线石经典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1000X1000mm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667.62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VT12618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自然石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694.64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752046664.jpg1753752046664"/>
          <p:cNvPicPr>
            <a:picLocks noChangeAspect="1"/>
          </p:cNvPicPr>
          <p:nvPr/>
        </p:nvPicPr>
        <p:blipFill>
          <a:blip r:embed="rId4"/>
          <a:srcRect l="6034" r="6034"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549010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45" y="354901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" y="3541395"/>
            <a:ext cx="213360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W12602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云岗玉石</a:t>
              </a:r>
              <a:r>
                <a:rPr lang="en-US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Ⅱ</a:t>
              </a:r>
              <a:endParaRPr lang="en-US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628.54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VPVL8035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威尔斯石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350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VPN1008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云岗玉石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1000X1000mm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604.62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752046664.jpg1753752046664"/>
          <p:cNvPicPr>
            <a:picLocks noChangeAspect="1"/>
          </p:cNvPicPr>
          <p:nvPr/>
        </p:nvPicPr>
        <p:blipFill>
          <a:blip r:embed="rId4"/>
          <a:srcRect l="6034" r="6034"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549010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45" y="354901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" y="3541395"/>
            <a:ext cx="213360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VT12607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自然石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694.64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CT12618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自然石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694.64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PS8009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白宝石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232.54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4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752046664.jpg175375204666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320915" y="1708575"/>
            <a:ext cx="676800" cy="6768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549010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45" y="354901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" y="3541395"/>
            <a:ext cx="213360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VPVL8025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威尔斯石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350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PS8085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白宝石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232.54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VPN8008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云岗玉石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321.23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752046664.jpg175375204666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20915" y="1708575"/>
            <a:ext cx="676800" cy="6768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549010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45" y="354901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" y="3541395"/>
            <a:ext cx="213360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PS8091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白宝石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232.54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VPVT8035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威尔斯大理石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350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VPVT8007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威尔斯大理石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350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1753752046664.jpg1753752046664"/>
          <p:cNvPicPr>
            <a:picLocks noChangeAspect="1"/>
          </p:cNvPicPr>
          <p:nvPr/>
        </p:nvPicPr>
        <p:blipFill>
          <a:blip r:embed="rId10"/>
          <a:srcRect l="6034" r="6034"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549010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45" y="354901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" y="3541395"/>
            <a:ext cx="213360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VPVT8018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威尔斯大理石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350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1753752046664.jpg175375204666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VPVL38037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威尔斯石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538.46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VPG80260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爵士白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438.76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1753752046664.jpg175375204666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PG80260.jpgVPG80260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20" y="3549010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45" y="3549010"/>
            <a:ext cx="213607" cy="32715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" y="3541395"/>
            <a:ext cx="213360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VPG80329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安迪纳灰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438.76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800x800二维码/VPG80329二维码.jpgVPG80329二维码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VGR80008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香提卡奶油白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353.29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VGR80030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353.29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800x800二维码/VGR80008二维码.jpgVGR80008二维码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800x800二维码/VGR80030二维码.jpgVGR80030二维码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65" y="3541395"/>
            <a:ext cx="213360" cy="3270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768" y="3545939"/>
            <a:ext cx="214208" cy="33249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325" y="3541395"/>
            <a:ext cx="213995" cy="3327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VPG80306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438.76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800x800二维码/VPG80306.jpgVPG80306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VPJ1890036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白玉兰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VPJ157036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VYKG1890003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金山暮雪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70</a:t>
              </a:r>
              <a:r>
                <a:rPr lang="en-US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°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石材光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3418.78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PJ1890036二维码.jpgVPJ1890036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YKG1890003.jpgVYKG1890003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0" y="3549015"/>
            <a:ext cx="213360" cy="327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68" y="3549010"/>
            <a:ext cx="29663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430" y="3776975"/>
            <a:ext cx="213607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341" y="3776975"/>
            <a:ext cx="295928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48" y="344433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VYKG1890004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维罗纳灰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70</a:t>
              </a:r>
              <a:r>
                <a:rPr lang="en-US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°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石材光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3418.78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YKG1890004.jpgVYKG1890004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VPKG1890004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纳米比亚灰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3418.78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VPKG1890008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水墨印象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6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3418.78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PKG1890004.jpgVPKG1890004"/>
          <p:cNvPicPr>
            <a:picLocks noChangeAspect="1"/>
          </p:cNvPicPr>
          <p:nvPr/>
        </p:nvPicPr>
        <p:blipFill>
          <a:blip r:embed="rId10"/>
          <a:srcRect t="39" b="39"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1754408851279.jpg175440885127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61523" y="1662430"/>
            <a:ext cx="595584" cy="676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910" y="3541390"/>
            <a:ext cx="213607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38" y="344433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30" y="347471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VPKG1890027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奥拉夫灰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3418.78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二维码汇总/900X1800二维码/VPKG1890027.jpgVPKG1890027"/>
            <p:cNvPicPr>
              <a:picLocks noChangeAspect="1"/>
            </p:cNvPicPr>
            <p:nvPr/>
          </p:nvPicPr>
          <p:blipFill>
            <a:blip r:embed="rId4" cstate="print"/>
            <a:srcRect l="7" r="7"/>
            <a:stretch>
              <a:fillRect/>
            </a:stretch>
          </p:blipFill>
          <p:spPr>
            <a:xfrm>
              <a:off x="2267193" y="1290029"/>
              <a:ext cx="726718" cy="825817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VJ1890009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1551.02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VJ1890043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白金罗兰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43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</a:t>
              </a:r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1209.9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二维码汇总/900X1800二维码/VJ1890009二维码.jpgVJ1890009二维码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62430"/>
            <a:ext cx="676800" cy="769091"/>
          </a:xfrm>
          <a:prstGeom prst="rect">
            <a:avLst/>
          </a:prstGeom>
        </p:spPr>
      </p:pic>
      <p:pic>
        <p:nvPicPr>
          <p:cNvPr id="37" name="图片 36" descr="C:/Users/Administrator/Desktop/二维码汇总/900X1800二维码/VJ1890043 二维码.jpgVJ1890043 二维码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62430"/>
            <a:ext cx="676800" cy="76909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80" y="3541390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850" y="3469005"/>
            <a:ext cx="241935" cy="33274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41" y="3700140"/>
            <a:ext cx="295928" cy="32715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63" y="370024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VPJ157473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象牙米黄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VPG26473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 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600X1200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VPJ1890473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90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b4e5fc2bbfd15ce0c2cdb47c6cabcdf.pngb4e5fc2bbfd15ce0c2cdb47c6cabcdf"/>
            <p:cNvPicPr>
              <a:picLocks noChangeAspect="1"/>
            </p:cNvPicPr>
            <p:nvPr/>
          </p:nvPicPr>
          <p:blipFill>
            <a:blip r:embed="rId4" cstate="print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VG26210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西班牙砂岩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VFZJ157210      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VG26211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西班牙砂岩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d6ed2c68a9073586b708791c5e0abdf.pngd6ed2c68a9073586b708791c5e0abdf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f6e68ea38ab95ebb62950c42c1128e8.pngf6e68ea38ab95ebb62950c42c1128e8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20" y="3767450"/>
            <a:ext cx="213607" cy="32715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325" y="3675380"/>
            <a:ext cx="241935" cy="33274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81" y="3790310"/>
            <a:ext cx="295928" cy="32715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121" y="3881219"/>
            <a:ext cx="214208" cy="332492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6004560" y="3294995"/>
            <a:ext cx="2004060" cy="439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VFZJ157211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 750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VFZJ1890211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900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X1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731" y="3871590"/>
            <a:ext cx="295928" cy="32715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191" y="367537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VG26212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托斯卡纳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93ba116cce224022ddf6206f5949905.png93ba116cce224022ddf6206f5949905"/>
            <p:cNvPicPr>
              <a:picLocks noChangeAspect="1"/>
            </p:cNvPicPr>
            <p:nvPr/>
          </p:nvPicPr>
          <p:blipFill>
            <a:blip r:embed="rId4" cstate="print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VG26213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托斯卡纳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VG26208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波特兰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VFZJ157208           750X1500mm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2e0e92de85a27359a0cb50e95c26d4d.png2e0e92de85a27359a0cb50e95c26d4d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cf8cdf798d51c1bcbf9d36b4fb3773b.pngcf8cdf798d51c1bcbf9d36b4fb3773b"/>
          <p:cNvPicPr>
            <a:picLocks noChangeAspect="1"/>
          </p:cNvPicPr>
          <p:nvPr/>
        </p:nvPicPr>
        <p:blipFill>
          <a:blip r:embed="rId11" cstate="print"/>
          <a:srcRect t="39" b="39"/>
          <a:stretch>
            <a:fillRect/>
          </a:stretch>
        </p:blipFill>
        <p:spPr>
          <a:xfrm>
            <a:off x="7320915" y="1662430"/>
            <a:ext cx="676800" cy="6768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845" y="3545840"/>
            <a:ext cx="241935" cy="3327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361" y="3576419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81" y="354593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41" y="357187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VG26209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波特兰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pic>
          <p:nvPicPr>
            <p:cNvPr id="17" name="图片 16" descr="C:/Users/Administrator/Desktop/9dee2f3b36c826937b7a84bd4f09168.png9dee2f3b36c826937b7a84bd4f09168"/>
            <p:cNvPicPr>
              <a:picLocks noChangeAspect="1"/>
            </p:cNvPicPr>
            <p:nvPr/>
          </p:nvPicPr>
          <p:blipFill>
            <a:blip r:embed="rId4" cstate="print"/>
            <a:srcRect t="39" b="3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VC26004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夜檀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VCGA1220004    200X1200mm   </a:t>
              </a:r>
              <a:r>
                <a:rPr lang="en-US" altLang="zh-CN" sz="800" dirty="0" smtClean="0">
                  <a:sym typeface="+mn-ea"/>
                </a:rPr>
                <a:t>  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388.9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VPFV1890008  </a:t>
              </a:r>
              <a:endParaRPr lang="en-US" altLang="zh-CN" sz="1400" dirty="0" smtClean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玉露白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f7d759f083839dee0fc9271096afe95.pngf7d759f083839dee0fc9271096afe95"/>
          <p:cNvPicPr>
            <a:picLocks noChangeAspect="1"/>
          </p:cNvPicPr>
          <p:nvPr/>
        </p:nvPicPr>
        <p:blipFill>
          <a:blip r:embed="rId10" cstate="print"/>
          <a:srcRect t="39" b="39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7320915" y="1662430"/>
            <a:ext cx="595584" cy="6768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085" y="3675380"/>
            <a:ext cx="241935" cy="3327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361" y="3598644"/>
            <a:ext cx="214208" cy="33249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61" y="3962499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656" y="3681090"/>
            <a:ext cx="295928" cy="32715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759460" y="3333095"/>
            <a:ext cx="192278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VFZJ157209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 750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VFZJ1890209         900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X1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91" y="397319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VJ157052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洛河米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604.8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9dee2f3b36c826937b7a84bd4f09168.png9dee2f3b36c826937b7a84bd4f0916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VJ157053</a:t>
              </a:r>
              <a:endParaRPr lang="en-US" altLang="zh-CN" sz="1400" dirty="0" smtClean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洛河灰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28452" y="3074088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604.8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VPGR84962</a:t>
              </a:r>
              <a:endParaRPr lang="zh-CN" altLang="en-US" sz="1400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27" name="图片 26" descr="C:/Users/Administrator/Desktop/f7d759f083839dee0fc9271096afe95.pngf7d759f083839dee0fc9271096afe9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81220" y="1662430"/>
            <a:ext cx="676800" cy="676800"/>
          </a:xfrm>
          <a:prstGeom prst="rect">
            <a:avLst/>
          </a:prstGeom>
        </p:spPr>
      </p:pic>
      <p:pic>
        <p:nvPicPr>
          <p:cNvPr id="37" name="图片 36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20915" y="1703038"/>
            <a:ext cx="595584" cy="595584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58" y="3484979"/>
            <a:ext cx="214208" cy="33249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838" y="3538319"/>
            <a:ext cx="214208" cy="332492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974080" y="3300656"/>
            <a:ext cx="172974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VPJ157362        75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 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VPG8036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800X800mm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VPGR26962       6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31" y="3947790"/>
            <a:ext cx="29592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920" y="3957315"/>
            <a:ext cx="213607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558" y="395731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17525" y="1013488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VPGR84363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波西米诺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 descr="C:/Users/Administrator/Desktop/9dee2f3b36c826937b7a84bd4f09168.png9dee2f3b36c826937b7a84bd4f0916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</p:pic>
      </p:grpSp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29"/>
          <p:cNvGrpSpPr/>
          <p:nvPr/>
        </p:nvGrpSpPr>
        <p:grpSpPr>
          <a:xfrm>
            <a:off x="5796914" y="1024283"/>
            <a:ext cx="2438400" cy="4518402"/>
            <a:chOff x="690960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0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VPGR26446</a:t>
              </a:r>
              <a:endParaRPr lang="zh-CN" altLang="en-US" sz="1400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海思塔浅灰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320915" y="1703038"/>
            <a:ext cx="648000" cy="648000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974080" y="3300656"/>
            <a:ext cx="172974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VPJ157446        75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 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VPG80446          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800X800mm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31" y="3940170"/>
            <a:ext cx="295928" cy="327153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780" y="3949695"/>
            <a:ext cx="213607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278" y="3957315"/>
            <a:ext cx="296638" cy="327153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721360" y="3306201"/>
            <a:ext cx="182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VPJ157363          750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VPGR26363        60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VPG80363          80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 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51" y="3992875"/>
            <a:ext cx="295928" cy="32715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78" y="4010020"/>
            <a:ext cx="296638" cy="327153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960" y="4010020"/>
            <a:ext cx="213607" cy="327153"/>
          </a:xfrm>
          <a:prstGeom prst="rect">
            <a:avLst/>
          </a:prstGeom>
        </p:spPr>
      </p:pic>
      <p:grpSp>
        <p:nvGrpSpPr>
          <p:cNvPr id="51" name="组合 2"/>
          <p:cNvGrpSpPr/>
          <p:nvPr/>
        </p:nvGrpSpPr>
        <p:grpSpPr>
          <a:xfrm>
            <a:off x="3175000" y="1024283"/>
            <a:ext cx="2438400" cy="4518402"/>
            <a:chOff x="658233" y="565993"/>
            <a:chExt cx="2618248" cy="4851664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233" y="565993"/>
              <a:ext cx="2618248" cy="4851664"/>
            </a:xfrm>
            <a:prstGeom prst="rect">
              <a:avLst/>
            </a:prstGeom>
          </p:spPr>
        </p:pic>
        <p:sp>
          <p:nvSpPr>
            <p:cNvPr id="53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VG80938   </a:t>
              </a:r>
              <a:endParaRPr lang="en-US" altLang="zh-CN" sz="1400" dirty="0" smtClean="0"/>
            </a:p>
          </p:txBody>
        </p:sp>
        <p:sp>
          <p:nvSpPr>
            <p:cNvPr id="54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7" name="文本框 23"/>
            <p:cNvSpPr txBox="1"/>
            <p:nvPr/>
          </p:nvSpPr>
          <p:spPr>
            <a:xfrm>
              <a:off x="835270" y="3011359"/>
              <a:ext cx="1916723" cy="282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9" name="图片 58" descr="C:/Users/Administrator/Desktop/二维码汇总/750X1500二维码/VJ157038二维码.jpgVJ157038二维码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612640" y="1665395"/>
            <a:ext cx="648000" cy="64800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053" y="3674209"/>
            <a:ext cx="214208" cy="332492"/>
          </a:xfrm>
          <a:prstGeom prst="rect">
            <a:avLst/>
          </a:prstGeom>
        </p:spPr>
      </p:pic>
      <p:sp>
        <p:nvSpPr>
          <p:cNvPr id="61" name="矩形 60"/>
          <p:cNvSpPr/>
          <p:nvPr/>
        </p:nvSpPr>
        <p:spPr>
          <a:xfrm>
            <a:off x="3295490" y="3297674"/>
            <a:ext cx="1830950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VJ157038               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75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591" y="366775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VGR26951</a:t>
              </a:r>
              <a:endParaRPr lang="zh-CN" altLang="en-US" sz="1400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20915" y="1703038"/>
            <a:ext cx="595584" cy="595584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974080" y="3300656"/>
            <a:ext cx="1729740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VJ1890051       90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 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VJ157051         75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VG80951          80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31" y="3940170"/>
            <a:ext cx="295928" cy="327153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278" y="3957315"/>
            <a:ext cx="296638" cy="327153"/>
          </a:xfrm>
          <a:prstGeom prst="rect">
            <a:avLst/>
          </a:prstGeom>
        </p:spPr>
      </p:pic>
      <p:grpSp>
        <p:nvGrpSpPr>
          <p:cNvPr id="51" name="组合 29"/>
          <p:cNvGrpSpPr/>
          <p:nvPr/>
        </p:nvGrpSpPr>
        <p:grpSpPr>
          <a:xfrm>
            <a:off x="605155" y="993803"/>
            <a:ext cx="2438400" cy="4518402"/>
            <a:chOff x="690961" y="598721"/>
            <a:chExt cx="2618248" cy="4851664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4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VPGR26962</a:t>
              </a:r>
              <a:endParaRPr lang="zh-CN" altLang="en-US" sz="1400" dirty="0"/>
            </a:p>
          </p:txBody>
        </p:sp>
        <p:sp>
          <p:nvSpPr>
            <p:cNvPr id="65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9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0" name="图片 69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078355" y="1723358"/>
            <a:ext cx="595584" cy="595584"/>
          </a:xfrm>
          <a:prstGeom prst="rect">
            <a:avLst/>
          </a:prstGeom>
        </p:spPr>
      </p:pic>
      <p:sp>
        <p:nvSpPr>
          <p:cNvPr id="71" name="矩形 70"/>
          <p:cNvSpPr/>
          <p:nvPr/>
        </p:nvSpPr>
        <p:spPr>
          <a:xfrm>
            <a:off x="731520" y="3320976"/>
            <a:ext cx="172974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VPJ157362        75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 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VPG8036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800X800mm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VPGR84962       4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72" name="图片 7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971" y="3968110"/>
            <a:ext cx="295928" cy="327153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360" y="3977635"/>
            <a:ext cx="213607" cy="327153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98" y="3977635"/>
            <a:ext cx="296638" cy="327153"/>
          </a:xfrm>
          <a:prstGeom prst="rect">
            <a:avLst/>
          </a:prstGeom>
        </p:spPr>
      </p:pic>
      <p:grpSp>
        <p:nvGrpSpPr>
          <p:cNvPr id="76" name="组合 29"/>
          <p:cNvGrpSpPr/>
          <p:nvPr/>
        </p:nvGrpSpPr>
        <p:grpSpPr>
          <a:xfrm>
            <a:off x="3236595" y="983643"/>
            <a:ext cx="2438400" cy="4518402"/>
            <a:chOff x="690961" y="598721"/>
            <a:chExt cx="2618248" cy="4851664"/>
          </a:xfrm>
        </p:grpSpPr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8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VPGR26363</a:t>
              </a:r>
              <a:endParaRPr lang="zh-CN" altLang="en-US" sz="1400" dirty="0"/>
            </a:p>
          </p:txBody>
        </p:sp>
        <p:sp>
          <p:nvSpPr>
            <p:cNvPr id="79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波西米诺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84" name="图片 83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699635" y="1743678"/>
            <a:ext cx="595584" cy="595584"/>
          </a:xfrm>
          <a:prstGeom prst="rect">
            <a:avLst/>
          </a:prstGeom>
        </p:spPr>
      </p:pic>
      <p:sp>
        <p:nvSpPr>
          <p:cNvPr id="85" name="矩形 84"/>
          <p:cNvSpPr/>
          <p:nvPr/>
        </p:nvSpPr>
        <p:spPr>
          <a:xfrm>
            <a:off x="3352800" y="3341296"/>
            <a:ext cx="172974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VPJ157363        75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 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VPG80363         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VPGR84363       4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251" y="3988430"/>
            <a:ext cx="295928" cy="327153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640" y="3997955"/>
            <a:ext cx="213607" cy="327153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278" y="3997955"/>
            <a:ext cx="296638" cy="327153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656" y="3975961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VJ157035</a:t>
              </a:r>
              <a:endParaRPr lang="zh-CN" altLang="en-US" sz="1400" dirty="0">
                <a:sym typeface="宋体" panose="0201060003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特米奇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56650" y="1703038"/>
            <a:ext cx="524113" cy="595584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974080" y="3300656"/>
            <a:ext cx="172974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" name="组合 29"/>
          <p:cNvGrpSpPr/>
          <p:nvPr/>
        </p:nvGrpSpPr>
        <p:grpSpPr>
          <a:xfrm>
            <a:off x="3226435" y="1003963"/>
            <a:ext cx="2438400" cy="4518402"/>
            <a:chOff x="690961" y="598721"/>
            <a:chExt cx="2618248" cy="4851664"/>
          </a:xfrm>
        </p:grpSpPr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8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VJ157034</a:t>
              </a:r>
              <a:endParaRPr lang="zh-CN" altLang="en-US" sz="1400" dirty="0">
                <a:sym typeface="宋体" panose="02010600030101010101" pitchFamily="2" charset="-122"/>
              </a:endParaRPr>
            </a:p>
          </p:txBody>
        </p:sp>
        <p:sp>
          <p:nvSpPr>
            <p:cNvPr id="79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墨影印记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666.8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35370" y="1743678"/>
            <a:ext cx="524113" cy="595584"/>
          </a:xfrm>
          <a:prstGeom prst="rect">
            <a:avLst/>
          </a:prstGeom>
        </p:spPr>
      </p:pic>
      <p:grpSp>
        <p:nvGrpSpPr>
          <p:cNvPr id="47" name="组合 29"/>
          <p:cNvGrpSpPr/>
          <p:nvPr/>
        </p:nvGrpSpPr>
        <p:grpSpPr>
          <a:xfrm>
            <a:off x="615315" y="983643"/>
            <a:ext cx="2438400" cy="4518402"/>
            <a:chOff x="690961" y="598721"/>
            <a:chExt cx="2618248" cy="485166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9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VG80951</a:t>
              </a:r>
              <a:endParaRPr lang="zh-CN" altLang="en-US" sz="1400" dirty="0"/>
            </a:p>
          </p:txBody>
        </p:sp>
        <p:sp>
          <p:nvSpPr>
            <p:cNvPr id="50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4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5" name="图片 54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118995" y="1733518"/>
            <a:ext cx="595584" cy="595584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772160" y="3331136"/>
            <a:ext cx="1729740" cy="7817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VJ1890051       90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 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VJ157051         75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VGR26951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 60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11" y="3970650"/>
            <a:ext cx="295928" cy="327153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358" y="3987795"/>
            <a:ext cx="296638" cy="327153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038" y="3439259"/>
            <a:ext cx="214208" cy="332492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798" y="3418939"/>
            <a:ext cx="214208" cy="33249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176" y="3996281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VPJ157007 </a:t>
              </a:r>
              <a:endParaRPr lang="zh-CN" altLang="en-US" sz="1400" dirty="0">
                <a:sym typeface="宋体" panose="0201060003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布拉诺米白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56650" y="1703038"/>
            <a:ext cx="524113" cy="595584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974080" y="3300656"/>
            <a:ext cx="172974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" name="组合 29"/>
          <p:cNvGrpSpPr/>
          <p:nvPr/>
        </p:nvGrpSpPr>
        <p:grpSpPr>
          <a:xfrm>
            <a:off x="635635" y="1014123"/>
            <a:ext cx="2438400" cy="4518402"/>
            <a:chOff x="690961" y="598721"/>
            <a:chExt cx="2618248" cy="485166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9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VJ157036</a:t>
              </a:r>
              <a:endParaRPr lang="zh-CN" altLang="en-US" sz="1400" dirty="0">
                <a:sym typeface="宋体" panose="02010600030101010101" pitchFamily="2" charset="-122"/>
              </a:endParaRPr>
            </a:p>
          </p:txBody>
        </p:sp>
        <p:sp>
          <p:nvSpPr>
            <p:cNvPr id="50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曼德诺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质感石光釉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4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604.9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5" name="图片 54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01390" y="1687798"/>
            <a:ext cx="570239" cy="648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58" y="3429099"/>
            <a:ext cx="214208" cy="332492"/>
          </a:xfrm>
          <a:prstGeom prst="rect">
            <a:avLst/>
          </a:prstGeom>
        </p:spPr>
      </p:pic>
      <p:grpSp>
        <p:nvGrpSpPr>
          <p:cNvPr id="45" name="组合 2"/>
          <p:cNvGrpSpPr/>
          <p:nvPr/>
        </p:nvGrpSpPr>
        <p:grpSpPr>
          <a:xfrm>
            <a:off x="3235960" y="983643"/>
            <a:ext cx="2438400" cy="4518402"/>
            <a:chOff x="690961" y="598721"/>
            <a:chExt cx="2618248" cy="485166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7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sz="1400" dirty="0" smtClean="0">
                  <a:sym typeface="宋体" panose="02010600030101010101" pitchFamily="2" charset="-122"/>
                </a:rPr>
                <a:t>VPJ157398</a:t>
              </a:r>
              <a:r>
                <a:rPr lang="en-US" altLang="zh-CN" sz="1400" dirty="0" smtClean="0">
                  <a:sym typeface="宋体" panose="02010600030101010101" pitchFamily="2" charset="-122"/>
                </a:rPr>
                <a:t>   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62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艾丽莎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5" name="文本框 23"/>
            <p:cNvSpPr txBox="1"/>
            <p:nvPr/>
          </p:nvSpPr>
          <p:spPr>
            <a:xfrm>
              <a:off x="835270" y="3011359"/>
              <a:ext cx="1916723" cy="4957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VPG26398           600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6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7" name="图片 66" descr="C:/Users/Administrator/Desktop/1754115041432.jpg175411504143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752308" y="1696085"/>
            <a:ext cx="570240" cy="64800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946" y="3594730"/>
            <a:ext cx="295928" cy="327153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998" y="3589015"/>
            <a:ext cx="296638" cy="327153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080" y="3594730"/>
            <a:ext cx="213607" cy="327153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480" y="3340730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VPJ157006 </a:t>
              </a:r>
              <a:endParaRPr lang="zh-CN" altLang="en-US" sz="1400" dirty="0">
                <a:sym typeface="宋体" panose="0201060003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伊斯卡灰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56650" y="1703039"/>
            <a:ext cx="524113" cy="595582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974080" y="3300656"/>
            <a:ext cx="172974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5" name="组合 2"/>
          <p:cNvGrpSpPr/>
          <p:nvPr/>
        </p:nvGrpSpPr>
        <p:grpSpPr>
          <a:xfrm>
            <a:off x="3235960" y="983643"/>
            <a:ext cx="2438400" cy="4518402"/>
            <a:chOff x="690961" y="598721"/>
            <a:chExt cx="2618248" cy="485166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7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VPJ157012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62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艾斯特灰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5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6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7" name="图片 66" descr="C:/Users/Administrator/Desktop/1754115041432.jpg175411504143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44688" y="1642745"/>
            <a:ext cx="595584" cy="676800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800" y="3462650"/>
            <a:ext cx="213607" cy="327153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480" y="3340730"/>
            <a:ext cx="213607" cy="327153"/>
          </a:xfrm>
          <a:prstGeom prst="rect">
            <a:avLst/>
          </a:prstGeom>
        </p:spPr>
      </p:pic>
      <p:grpSp>
        <p:nvGrpSpPr>
          <p:cNvPr id="41" name="组合 29"/>
          <p:cNvGrpSpPr/>
          <p:nvPr/>
        </p:nvGrpSpPr>
        <p:grpSpPr>
          <a:xfrm>
            <a:off x="645795" y="973483"/>
            <a:ext cx="2438400" cy="4518402"/>
            <a:chOff x="690961" y="598721"/>
            <a:chExt cx="2618248" cy="485166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6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VPJ157032</a:t>
              </a:r>
              <a:r>
                <a:rPr lang="en-US" altLang="zh-CN" sz="1400" dirty="0" smtClean="0"/>
                <a:t>  </a:t>
              </a:r>
              <a:endParaRPr lang="en-US" altLang="zh-CN" sz="1400" dirty="0" smtClean="0"/>
            </a:p>
          </p:txBody>
        </p:sp>
        <p:sp>
          <p:nvSpPr>
            <p:cNvPr id="57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诺拉灰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34"/>
            <p:cNvSpPr txBox="1"/>
            <p:nvPr/>
          </p:nvSpPr>
          <p:spPr>
            <a:xfrm>
              <a:off x="835270" y="2615705"/>
              <a:ext cx="1916723" cy="362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6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VPGR26045       600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
VPG80338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800X800mm
VPGR84045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400X800mm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537.8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2" name="图片 71" descr="C:/Users/Administrator/Desktop/1754108059851.jpg175410805985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139283" y="1624330"/>
            <a:ext cx="595584" cy="676800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50" y="4032880"/>
            <a:ext cx="213607" cy="327153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31" y="4026530"/>
            <a:ext cx="295928" cy="327153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698" y="3459475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5837555" y="983643"/>
            <a:ext cx="2438400" cy="4518402"/>
            <a:chOff x="690961" y="598721"/>
            <a:chExt cx="2618248" cy="485166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VGR84043 </a:t>
              </a:r>
              <a:endParaRPr lang="zh-CN" altLang="en-US" sz="1400" dirty="0">
                <a:sym typeface="宋体" panose="02010600030101010101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鱼肚金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pic>
        <p:nvPicPr>
          <p:cNvPr id="37" name="图片 36" descr="C:/Users/Administrator/Desktop/7193a381bd18eba01f3bea43a254c42.jpg7193a381bd18eba01f3bea43a254c4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6650" y="1738773"/>
            <a:ext cx="524113" cy="524113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974080" y="3300656"/>
            <a:ext cx="172974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40000"/>
              </a:lnSpc>
            </a:pP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" name="组合 2"/>
          <p:cNvGrpSpPr/>
          <p:nvPr/>
        </p:nvGrpSpPr>
        <p:grpSpPr>
          <a:xfrm>
            <a:off x="3235960" y="983643"/>
            <a:ext cx="2438400" cy="4518402"/>
            <a:chOff x="690961" y="598721"/>
            <a:chExt cx="2618248" cy="485166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7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VPGR26086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62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瓦伦西亚黄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5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6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7" name="图片 66" descr="C:/Users/Administrator/Desktop/1754115041432.jpg17541150414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2308" y="1660493"/>
            <a:ext cx="595584" cy="595584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120" y="3462650"/>
            <a:ext cx="213607" cy="327153"/>
          </a:xfrm>
          <a:prstGeom prst="rect">
            <a:avLst/>
          </a:prstGeom>
        </p:spPr>
      </p:pic>
      <p:grpSp>
        <p:nvGrpSpPr>
          <p:cNvPr id="5" name="组合 29"/>
          <p:cNvGrpSpPr/>
          <p:nvPr/>
        </p:nvGrpSpPr>
        <p:grpSpPr>
          <a:xfrm>
            <a:off x="615315" y="983643"/>
            <a:ext cx="2438400" cy="4518402"/>
            <a:chOff x="690961" y="598721"/>
            <a:chExt cx="2618248" cy="485166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6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VPJ157076  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57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秋枫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35"/>
            <p:cNvSpPr txBox="1"/>
            <p:nvPr/>
          </p:nvSpPr>
          <p:spPr>
            <a:xfrm>
              <a:off x="868239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6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639.8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2" name="图片 71" descr="C:/Users/Administrator/Desktop/1754108059851.jpg175410805985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139283" y="1624330"/>
            <a:ext cx="595584" cy="676800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698" y="3459475"/>
            <a:ext cx="296638" cy="32715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78" y="3408675"/>
            <a:ext cx="29663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80" y="3408675"/>
            <a:ext cx="213607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638" y="337067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9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1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VG80196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52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5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G26196          600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9" name="图片 68" descr="C:/Users/Administrator/Desktop/1754323564129.jpg175432356412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10796" y="1290029"/>
              <a:ext cx="639512" cy="726718"/>
            </a:xfrm>
            <a:prstGeom prst="rect">
              <a:avLst/>
            </a:prstGeom>
          </p:spPr>
        </p:pic>
      </p:grpSp>
      <p:pic>
        <p:nvPicPr>
          <p:cNvPr id="71" name="图片 7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663" y="3764379"/>
            <a:ext cx="214208" cy="332492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61" y="3764275"/>
            <a:ext cx="295928" cy="327153"/>
          </a:xfrm>
          <a:prstGeom prst="rect">
            <a:avLst/>
          </a:prstGeom>
        </p:spPr>
      </p:pic>
      <p:grpSp>
        <p:nvGrpSpPr>
          <p:cNvPr id="74" name="组合 18"/>
          <p:cNvGrpSpPr/>
          <p:nvPr/>
        </p:nvGrpSpPr>
        <p:grpSpPr>
          <a:xfrm>
            <a:off x="3265805" y="983643"/>
            <a:ext cx="2438400" cy="4518402"/>
            <a:chOff x="690961" y="598721"/>
            <a:chExt cx="2618248" cy="4851664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7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VG80195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78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1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VJ1890014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900X1800mm
VJ157014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VGR26049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VG26195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VGR84049          40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3" name="图片 82" descr="C:/Users/Administrator/Desktop/1754321178062.jpg175432117806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10796" y="1290029"/>
              <a:ext cx="639512" cy="726718"/>
            </a:xfrm>
            <a:prstGeom prst="rect">
              <a:avLst/>
            </a:prstGeom>
          </p:spPr>
        </p:pic>
      </p:grpSp>
      <p:pic>
        <p:nvPicPr>
          <p:cNvPr id="84" name="图片 83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311" y="4180200"/>
            <a:ext cx="295928" cy="327153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315" y="4181475"/>
            <a:ext cx="213995" cy="332740"/>
          </a:xfrm>
          <a:prstGeom prst="rect">
            <a:avLst/>
          </a:prstGeom>
        </p:spPr>
      </p:pic>
      <p:grpSp>
        <p:nvGrpSpPr>
          <p:cNvPr id="86" name="组合 18"/>
          <p:cNvGrpSpPr/>
          <p:nvPr/>
        </p:nvGrpSpPr>
        <p:grpSpPr>
          <a:xfrm>
            <a:off x="5877560" y="1003328"/>
            <a:ext cx="2438400" cy="4518402"/>
            <a:chOff x="690961" y="598721"/>
            <a:chExt cx="2618248" cy="4851664"/>
          </a:xfrm>
        </p:grpSpPr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88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VG80189 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89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格利米白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"/>
            <p:cNvSpPr txBox="1"/>
            <p:nvPr/>
          </p:nvSpPr>
          <p:spPr>
            <a:xfrm>
              <a:off x="835270" y="3011359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VJ157023            750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3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355.1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4" name="图片 93" descr="C:/Users/Administrator/Desktop/二维码汇总/750X1500二维码/VJ157023二维码.jpgVJ157023二维码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64466" y="1294123"/>
              <a:ext cx="726718" cy="825815"/>
            </a:xfrm>
            <a:prstGeom prst="rect">
              <a:avLst/>
            </a:prstGeom>
          </p:spPr>
        </p:pic>
      </p:grpSp>
      <p:pic>
        <p:nvPicPr>
          <p:cNvPr id="95" name="图片 9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675" y="3679825"/>
            <a:ext cx="213995" cy="332740"/>
          </a:xfrm>
          <a:prstGeom prst="rect">
            <a:avLst/>
          </a:prstGeom>
        </p:spPr>
      </p:pic>
      <p:pic>
        <p:nvPicPr>
          <p:cNvPr id="96" name="图片 9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528" y="3679820"/>
            <a:ext cx="296638" cy="327153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296" y="367982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1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VFD80007P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52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凡尔赛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微光蜡抛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5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9" name="图片 68" descr="C:/Users/Administrator/Desktop/1754323564129.jpg1754323564129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310796" y="1333632"/>
              <a:ext cx="639512" cy="639512"/>
            </a:xfrm>
            <a:prstGeom prst="rect">
              <a:avLst/>
            </a:prstGeom>
          </p:spPr>
        </p:pic>
      </p:grpSp>
      <p:grpSp>
        <p:nvGrpSpPr>
          <p:cNvPr id="4" name="组合 18"/>
          <p:cNvGrpSpPr/>
          <p:nvPr/>
        </p:nvGrpSpPr>
        <p:grpSpPr>
          <a:xfrm>
            <a:off x="3265805" y="983643"/>
            <a:ext cx="2438400" cy="4518402"/>
            <a:chOff x="690961" y="598721"/>
            <a:chExt cx="2618248" cy="4851664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7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VPG80236 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78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德玛西亚灰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1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3" name="图片 82" descr="C:/Users/Administrator/Desktop/1754321178062.jpg175432117806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10796" y="1333632"/>
              <a:ext cx="639512" cy="639512"/>
            </a:xfrm>
            <a:prstGeom prst="rect">
              <a:avLst/>
            </a:prstGeom>
          </p:spPr>
        </p:pic>
      </p:grpSp>
      <p:grpSp>
        <p:nvGrpSpPr>
          <p:cNvPr id="5" name="组合 18"/>
          <p:cNvGrpSpPr/>
          <p:nvPr/>
        </p:nvGrpSpPr>
        <p:grpSpPr>
          <a:xfrm>
            <a:off x="5877560" y="1003328"/>
            <a:ext cx="2438400" cy="4518402"/>
            <a:chOff x="690961" y="598721"/>
            <a:chExt cx="2618248" cy="4851664"/>
          </a:xfrm>
        </p:grpSpPr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88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VPG80237 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89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闪电星辰灰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文本框 7"/>
            <p:cNvSpPr txBox="1"/>
            <p:nvPr/>
          </p:nvSpPr>
          <p:spPr>
            <a:xfrm>
              <a:off x="835270" y="2220051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3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4" name="图片 93" descr="C:/Users/Administrator/Desktop/二维码汇总/750X1500二维码/VJ157023二维码.jpgVJ157023二维码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64466" y="1294123"/>
              <a:ext cx="726717" cy="825815"/>
            </a:xfrm>
            <a:prstGeom prst="rect">
              <a:avLst/>
            </a:prstGeom>
          </p:spPr>
        </p:pic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96" y="3459579"/>
            <a:ext cx="214208" cy="33249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097" y="3383597"/>
            <a:ext cx="213607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617" y="3375977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3242945" y="1014123"/>
            <a:ext cx="2438400" cy="4518402"/>
            <a:chOff x="690961" y="598721"/>
            <a:chExt cx="2618248" cy="4851664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7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VG80175 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78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伊莎灰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1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3" name="图片 82" descr="C:/Users/Administrator/Desktop/1754321178062.jpg175432117806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99862" y="1266244"/>
              <a:ext cx="707543" cy="804029"/>
            </a:xfrm>
            <a:prstGeom prst="rect">
              <a:avLst/>
            </a:prstGeom>
          </p:spPr>
        </p:pic>
      </p:grpSp>
      <p:grpSp>
        <p:nvGrpSpPr>
          <p:cNvPr id="39" name="组合 18"/>
          <p:cNvGrpSpPr/>
          <p:nvPr/>
        </p:nvGrpSpPr>
        <p:grpSpPr>
          <a:xfrm>
            <a:off x="603885" y="998883"/>
            <a:ext cx="2438400" cy="4518402"/>
            <a:chOff x="690961" y="598721"/>
            <a:chExt cx="2618248" cy="485166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VPG80381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4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星耀浅灰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9" name="文本框 9"/>
            <p:cNvSpPr txBox="1"/>
            <p:nvPr/>
          </p:nvSpPr>
          <p:spPr>
            <a:xfrm>
              <a:off x="834828" y="314742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26381 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252.9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7" name="图片 56" descr="C:/Users/Administrator/Desktop/1754185812380.jpg175418581238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67193" y="1290029"/>
              <a:ext cx="695794" cy="695794"/>
            </a:xfrm>
            <a:prstGeom prst="rect">
              <a:avLst/>
            </a:prstGeom>
          </p:spPr>
        </p:pic>
      </p:grpSp>
      <p:pic>
        <p:nvPicPr>
          <p:cNvPr id="58" name="图片 5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" y="3714115"/>
            <a:ext cx="213360" cy="32702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0" y="3714115"/>
            <a:ext cx="281305" cy="327025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738" y="3332579"/>
            <a:ext cx="214208" cy="332492"/>
          </a:xfrm>
          <a:prstGeom prst="rect">
            <a:avLst/>
          </a:prstGeom>
        </p:spPr>
      </p:pic>
      <p:grpSp>
        <p:nvGrpSpPr>
          <p:cNvPr id="61" name="组合 18"/>
          <p:cNvGrpSpPr/>
          <p:nvPr/>
        </p:nvGrpSpPr>
        <p:grpSpPr>
          <a:xfrm>
            <a:off x="5854065" y="1021743"/>
            <a:ext cx="2438400" cy="4518402"/>
            <a:chOff x="690961" y="598721"/>
            <a:chExt cx="2618248" cy="4851664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3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VG80187</a:t>
              </a:r>
              <a:r>
                <a:rPr lang="en-US" altLang="zh-CN" sz="1400" dirty="0" smtClean="0"/>
                <a:t> </a:t>
              </a:r>
              <a:endParaRPr lang="en-US" altLang="zh-CN" sz="1400" dirty="0" smtClean="0"/>
            </a:p>
          </p:txBody>
        </p:sp>
        <p:sp>
          <p:nvSpPr>
            <p:cNvPr id="64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7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VJ157016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750X1500mm
VGR26040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600X1200mm
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VGR84080             40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283.8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1" name="图片 70" descr="C:/Users/Administrator/Desktop/1754277602243.jpg1754277602243"/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27136" y="1279013"/>
              <a:ext cx="706808" cy="803190"/>
            </a:xfrm>
            <a:prstGeom prst="rect">
              <a:avLst/>
            </a:prstGeom>
          </p:spPr>
        </p:pic>
      </p:grpSp>
      <p:pic>
        <p:nvPicPr>
          <p:cNvPr id="72" name="图片 7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241" y="3981445"/>
            <a:ext cx="295928" cy="327153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293" y="397837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3212465" y="983643"/>
            <a:ext cx="2438400" cy="4518402"/>
            <a:chOff x="633687" y="598721"/>
            <a:chExt cx="2618248" cy="4851664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87" y="598721"/>
              <a:ext cx="2618248" cy="4851664"/>
            </a:xfrm>
            <a:prstGeom prst="rect">
              <a:avLst/>
            </a:prstGeom>
          </p:spPr>
        </p:pic>
        <p:sp>
          <p:nvSpPr>
            <p:cNvPr id="77" name="文本框 5"/>
            <p:cNvSpPr txBox="1"/>
            <p:nvPr/>
          </p:nvSpPr>
          <p:spPr>
            <a:xfrm>
              <a:off x="835270" y="1424353"/>
              <a:ext cx="1916723" cy="56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VPOKL8101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  <a:p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溢彩浮金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1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290.77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3" name="图片 82" descr="C:/Users/Administrator/Desktop/1754321178062.jpg175432117806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50980" y="1339274"/>
              <a:ext cx="726718" cy="726718"/>
            </a:xfrm>
            <a:prstGeom prst="rect">
              <a:avLst/>
            </a:prstGeom>
          </p:spPr>
        </p:pic>
      </p:grpSp>
      <p:grpSp>
        <p:nvGrpSpPr>
          <p:cNvPr id="4" name="组合 18"/>
          <p:cNvGrpSpPr/>
          <p:nvPr/>
        </p:nvGrpSpPr>
        <p:grpSpPr>
          <a:xfrm>
            <a:off x="573405" y="983643"/>
            <a:ext cx="2438400" cy="4518402"/>
            <a:chOff x="690961" y="598721"/>
            <a:chExt cx="2618248" cy="485166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VPOKL6101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4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溢彩浮金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9" name="文本框 9"/>
            <p:cNvSpPr txBox="1"/>
            <p:nvPr/>
          </p:nvSpPr>
          <p:spPr>
            <a:xfrm>
              <a:off x="834828" y="314742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VPOKL8101       80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130.88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7" name="图片 56" descr="C:/Users/Administrator/Desktop/1754185812380.jpg175418581238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pic>
        <p:nvPicPr>
          <p:cNvPr id="58" name="图片 5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0" y="3714115"/>
            <a:ext cx="213360" cy="32702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90" y="3714115"/>
            <a:ext cx="281305" cy="327025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3389826" y="3328154"/>
            <a:ext cx="199445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VPOKL6101           60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6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  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10" y="3668395"/>
            <a:ext cx="213360" cy="327025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130" y="3668395"/>
            <a:ext cx="281305" cy="327025"/>
          </a:xfrm>
          <a:prstGeom prst="rect">
            <a:avLst/>
          </a:prstGeom>
        </p:spPr>
      </p:pic>
      <p:grpSp>
        <p:nvGrpSpPr>
          <p:cNvPr id="50" name="组合 18"/>
          <p:cNvGrpSpPr/>
          <p:nvPr/>
        </p:nvGrpSpPr>
        <p:grpSpPr>
          <a:xfrm>
            <a:off x="5826125" y="99380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VPOKL6103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溢彩浮金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1" name="文本框 9"/>
            <p:cNvSpPr txBox="1"/>
            <p:nvPr/>
          </p:nvSpPr>
          <p:spPr>
            <a:xfrm>
              <a:off x="834828" y="314742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VPOKL8103       80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130.88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9" name="图片 68" descr="C:/Users/Administrator/Desktop/1754185812380.jpg175418581238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pic>
        <p:nvPicPr>
          <p:cNvPr id="74" name="图片 7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790" y="3724275"/>
            <a:ext cx="213360" cy="327025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510" y="3724275"/>
            <a:ext cx="281305" cy="32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3222625" y="983643"/>
            <a:ext cx="2438400" cy="4518402"/>
            <a:chOff x="633687" y="598721"/>
            <a:chExt cx="2618248" cy="4851664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87" y="598721"/>
              <a:ext cx="2618248" cy="4851664"/>
            </a:xfrm>
            <a:prstGeom prst="rect">
              <a:avLst/>
            </a:prstGeom>
          </p:spPr>
        </p:pic>
        <p:sp>
          <p:nvSpPr>
            <p:cNvPr id="77" name="文本框 5"/>
            <p:cNvSpPr txBox="1"/>
            <p:nvPr/>
          </p:nvSpPr>
          <p:spPr>
            <a:xfrm>
              <a:off x="835270" y="1424353"/>
              <a:ext cx="1916723" cy="56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VC26009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  <a:p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三生纹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1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3" name="图片 82" descr="C:/Users/Administrator/Desktop/1754321178062.jpg175432117806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50980" y="1339274"/>
              <a:ext cx="726718" cy="726718"/>
            </a:xfrm>
            <a:prstGeom prst="rect">
              <a:avLst/>
            </a:prstGeom>
          </p:spPr>
        </p:pic>
      </p:grpSp>
      <p:grpSp>
        <p:nvGrpSpPr>
          <p:cNvPr id="5" name="组合 18"/>
          <p:cNvGrpSpPr/>
          <p:nvPr/>
        </p:nvGrpSpPr>
        <p:grpSpPr>
          <a:xfrm>
            <a:off x="5826125" y="99380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VC26007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浅金橡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1" name="文本框 9"/>
            <p:cNvSpPr txBox="1"/>
            <p:nvPr/>
          </p:nvSpPr>
          <p:spPr>
            <a:xfrm>
              <a:off x="834828" y="314742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9" name="图片 68" descr="C:/Users/Administrator/Desktop/1754185812380.jpg1754185812380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grpSp>
        <p:nvGrpSpPr>
          <p:cNvPr id="50" name="组合 18"/>
          <p:cNvGrpSpPr/>
          <p:nvPr/>
        </p:nvGrpSpPr>
        <p:grpSpPr>
          <a:xfrm>
            <a:off x="591185" y="973483"/>
            <a:ext cx="2438400" cy="4518402"/>
            <a:chOff x="633687" y="598721"/>
            <a:chExt cx="2618248" cy="4851664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87" y="598721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5"/>
            <p:cNvSpPr txBox="1"/>
            <p:nvPr/>
          </p:nvSpPr>
          <p:spPr>
            <a:xfrm>
              <a:off x="835270" y="1424353"/>
              <a:ext cx="1916723" cy="56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VPOKL8103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  <a:p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溢彩浮金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抛光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6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290.77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0" name="图片 69" descr="C:/Users/Administrator/Desktop/1754321178062.jpg175432117806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50980" y="1339274"/>
              <a:ext cx="726718" cy="726718"/>
            </a:xfrm>
            <a:prstGeom prst="rect">
              <a:avLst/>
            </a:prstGeom>
          </p:spPr>
        </p:pic>
      </p:grpSp>
      <p:sp>
        <p:nvSpPr>
          <p:cNvPr id="71" name="矩形 70"/>
          <p:cNvSpPr/>
          <p:nvPr/>
        </p:nvSpPr>
        <p:spPr>
          <a:xfrm>
            <a:off x="768546" y="3317994"/>
            <a:ext cx="202491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VPOKL61013          60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6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  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72" name="图片 7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430" y="3658235"/>
            <a:ext cx="213360" cy="327025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0" y="3658235"/>
            <a:ext cx="281305" cy="32702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856" y="3429099"/>
            <a:ext cx="214208" cy="33249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236" y="340623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3212465" y="983643"/>
            <a:ext cx="2438400" cy="4518402"/>
            <a:chOff x="633687" y="598721"/>
            <a:chExt cx="2618248" cy="4851664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87" y="598721"/>
              <a:ext cx="2618248" cy="4851664"/>
            </a:xfrm>
            <a:prstGeom prst="rect">
              <a:avLst/>
            </a:prstGeom>
          </p:spPr>
        </p:pic>
        <p:sp>
          <p:nvSpPr>
            <p:cNvPr id="77" name="文本框 5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VPEB157012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6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里约白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1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2" name="文本框 15"/>
            <p:cNvSpPr txBox="1"/>
            <p:nvPr/>
          </p:nvSpPr>
          <p:spPr>
            <a:xfrm>
              <a:off x="863880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955.9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83" name="图片 82" descr="C:/Users/Administrator/Desktop/1754321178062.jpg175432117806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4583" y="1339274"/>
              <a:ext cx="639512" cy="726718"/>
            </a:xfrm>
            <a:prstGeom prst="rect">
              <a:avLst/>
            </a:prstGeom>
          </p:spPr>
        </p:pic>
      </p:grpSp>
      <p:grpSp>
        <p:nvGrpSpPr>
          <p:cNvPr id="4" name="组合 18"/>
          <p:cNvGrpSpPr/>
          <p:nvPr/>
        </p:nvGrpSpPr>
        <p:grpSpPr>
          <a:xfrm>
            <a:off x="5826125" y="99380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VPEB157008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霜织幻境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1" name="文本框 9"/>
            <p:cNvSpPr txBox="1"/>
            <p:nvPr/>
          </p:nvSpPr>
          <p:spPr>
            <a:xfrm>
              <a:off x="835510" y="3083330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VPEB1890008      900X1800mm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文本框 15"/>
            <p:cNvSpPr txBox="1"/>
            <p:nvPr/>
          </p:nvSpPr>
          <p:spPr>
            <a:xfrm>
              <a:off x="951155" y="461781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1208.78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9" name="图片 68" descr="C:/Users/Administrator/Desktop/1754185812380.jpg175418581238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grpSp>
        <p:nvGrpSpPr>
          <p:cNvPr id="5" name="组合 18"/>
          <p:cNvGrpSpPr/>
          <p:nvPr/>
        </p:nvGrpSpPr>
        <p:grpSpPr>
          <a:xfrm>
            <a:off x="591185" y="973483"/>
            <a:ext cx="2438400" cy="4518402"/>
            <a:chOff x="633687" y="598721"/>
            <a:chExt cx="2618248" cy="4851664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87" y="598721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5"/>
            <p:cNvSpPr txBox="1"/>
            <p:nvPr/>
          </p:nvSpPr>
          <p:spPr>
            <a:xfrm>
              <a:off x="835270" y="1424353"/>
              <a:ext cx="1916723" cy="56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VC26008</a:t>
              </a:r>
              <a:endParaRPr lang="en-US" altLang="zh-CN" sz="1400" dirty="0" smtClean="0">
                <a:sym typeface="宋体" panose="02010600030101010101" pitchFamily="2" charset="-122"/>
              </a:endParaRPr>
            </a:p>
            <a:p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初灰橡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6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0" name="图片 69" descr="C:/Users/Administrator/Desktop/1754321178062.jpg175432117806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50980" y="1339274"/>
              <a:ext cx="726718" cy="726718"/>
            </a:xfrm>
            <a:prstGeom prst="rect">
              <a:avLst/>
            </a:prstGeom>
          </p:spPr>
        </p:pic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96" y="3375759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040" y="3418835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378" y="3408675"/>
            <a:ext cx="296638" cy="32715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700" y="3835395"/>
            <a:ext cx="213607" cy="3271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951" y="383539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5" name="组合 18"/>
          <p:cNvGrpSpPr/>
          <p:nvPr/>
        </p:nvGrpSpPr>
        <p:grpSpPr>
          <a:xfrm>
            <a:off x="591185" y="973483"/>
            <a:ext cx="2438400" cy="4518402"/>
            <a:chOff x="633687" y="598721"/>
            <a:chExt cx="2618248" cy="4851664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87" y="598721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5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VPGR26025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顶级白玉兰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6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0" name="图片 69" descr="C:/Users/Administrator/Desktop/1754321178062.jpg1754321178062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4583" y="1339274"/>
              <a:ext cx="639512" cy="726718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00" y="3327395"/>
            <a:ext cx="213607" cy="327153"/>
          </a:xfrm>
          <a:prstGeom prst="rect">
            <a:avLst/>
          </a:prstGeom>
        </p:spPr>
      </p:pic>
      <p:grpSp>
        <p:nvGrpSpPr>
          <p:cNvPr id="45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7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VPG26382</a:t>
              </a:r>
              <a:endParaRPr lang="en-US" altLang="zh-CN" sz="1400" dirty="0" smtClean="0"/>
            </a:p>
          </p:txBody>
        </p:sp>
        <p:sp>
          <p:nvSpPr>
            <p:cNvPr id="48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星耀灰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23"/>
            <p:cNvSpPr txBox="1"/>
            <p:nvPr/>
          </p:nvSpPr>
          <p:spPr>
            <a:xfrm>
              <a:off x="828452" y="3147726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VPG80382          800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311.8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8" name="图片 57" descr="C:/Users/Administrator/Desktop/1754188633855.jpg175418863385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1220" y="1662430"/>
            <a:ext cx="648000" cy="648000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485" y="3663315"/>
            <a:ext cx="213360" cy="327025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96" y="3663310"/>
            <a:ext cx="295928" cy="327153"/>
          </a:xfrm>
          <a:prstGeom prst="rect">
            <a:avLst/>
          </a:prstGeom>
        </p:spPr>
      </p:pic>
      <p:grpSp>
        <p:nvGrpSpPr>
          <p:cNvPr id="91" name="组合 2"/>
          <p:cNvGrpSpPr/>
          <p:nvPr/>
        </p:nvGrpSpPr>
        <p:grpSpPr>
          <a:xfrm>
            <a:off x="5836920" y="1003328"/>
            <a:ext cx="2438400" cy="4518402"/>
            <a:chOff x="690961" y="598721"/>
            <a:chExt cx="2618248" cy="4851664"/>
          </a:xfrm>
        </p:grpSpPr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93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VPGR84414  </a:t>
              </a:r>
              <a:endParaRPr lang="en-US" altLang="zh-CN" sz="1400" dirty="0" smtClean="0"/>
            </a:p>
          </p:txBody>
        </p:sp>
        <p:sp>
          <p:nvSpPr>
            <p:cNvPr id="94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亚克力灰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7" name="文本框 23"/>
            <p:cNvSpPr txBox="1"/>
            <p:nvPr/>
          </p:nvSpPr>
          <p:spPr>
            <a:xfrm>
              <a:off x="835270" y="3077497"/>
              <a:ext cx="1916723" cy="955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VPJ1890414       </a:t>
              </a:r>
              <a:r>
                <a:rPr 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VPJ157414           750X1500mm
VPG26414           600X1200mm
VPG80414             800X800mm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8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9" name="图片 9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900" y="4017005"/>
            <a:ext cx="213607" cy="327153"/>
          </a:xfrm>
          <a:prstGeom prst="rect">
            <a:avLst/>
          </a:prstGeom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013" y="4017005"/>
            <a:ext cx="296638" cy="327153"/>
          </a:xfrm>
          <a:prstGeom prst="rect">
            <a:avLst/>
          </a:prstGeom>
        </p:spPr>
      </p:pic>
      <p:pic>
        <p:nvPicPr>
          <p:cNvPr id="101" name="图片 10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836" y="4017005"/>
            <a:ext cx="295928" cy="327153"/>
          </a:xfrm>
          <a:prstGeom prst="rect">
            <a:avLst/>
          </a:prstGeom>
        </p:spPr>
      </p:pic>
      <p:pic>
        <p:nvPicPr>
          <p:cNvPr id="102" name="图片 101" descr="VPJ157414亚克力灰视频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0435" y="1702435"/>
            <a:ext cx="612000" cy="61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774430" y="2667000"/>
            <a:ext cx="330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629285" y="988723"/>
            <a:ext cx="2438400" cy="4518402"/>
            <a:chOff x="592777" y="565993"/>
            <a:chExt cx="2618248" cy="4851664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777" y="565993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5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宋体" panose="02010600030101010101" pitchFamily="2" charset="-122"/>
                </a:rPr>
                <a:t>VPGR84075</a:t>
              </a:r>
              <a:endPara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卡斯汀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6" name="文本框 9"/>
            <p:cNvSpPr txBox="1"/>
            <p:nvPr/>
          </p:nvSpPr>
          <p:spPr>
            <a:xfrm>
              <a:off x="879147" y="3050602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0" name="图片 69" descr="C:/Users/Administrator/Desktop/1754321178062.jpg175432117806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12763" y="1374695"/>
              <a:ext cx="657139" cy="657139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35" y="3375655"/>
            <a:ext cx="213607" cy="32715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58" y="3370575"/>
            <a:ext cx="296638" cy="327153"/>
          </a:xfrm>
          <a:prstGeom prst="rect">
            <a:avLst/>
          </a:prstGeom>
        </p:spPr>
      </p:pic>
      <p:grpSp>
        <p:nvGrpSpPr>
          <p:cNvPr id="44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1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VPGR84021  </a:t>
              </a:r>
              <a:endParaRPr lang="en-US" altLang="zh-CN" sz="1400" dirty="0" smtClean="0"/>
            </a:p>
          </p:txBody>
        </p:sp>
        <p:sp>
          <p:nvSpPr>
            <p:cNvPr id="52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鱼肚金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5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8" name="图片 67" descr="C:/Users/Administrator/Desktop/1754411586180.jpg175441158618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68488" y="1680845"/>
            <a:ext cx="658944" cy="748800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275" y="3343270"/>
            <a:ext cx="213607" cy="327153"/>
          </a:xfrm>
          <a:prstGeom prst="rect">
            <a:avLst/>
          </a:prstGeom>
        </p:spPr>
      </p:pic>
      <p:grpSp>
        <p:nvGrpSpPr>
          <p:cNvPr id="7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VPGR84066   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贝洛恩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89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VPJ157044       750X1500mm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VPGR26066     600X1200mm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marL="228600" indent="-228600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VPG80346        800X800mm
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74560" y="1744135"/>
            <a:ext cx="612000" cy="612000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20" y="3986525"/>
            <a:ext cx="213607" cy="327153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533" y="3986525"/>
            <a:ext cx="296638" cy="327153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356" y="3986525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1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VPGR84004  </a:t>
              </a:r>
              <a:endParaRPr lang="en-US" altLang="zh-CN" sz="1400" dirty="0" smtClean="0"/>
            </a:p>
          </p:txBody>
        </p:sp>
        <p:sp>
          <p:nvSpPr>
            <p:cNvPr id="52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艾菲尔米黄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5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8" name="图片 67" descr="C:/Users/Administrator/Desktop/1754411586180.jpg175441158618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1828" y="1660493"/>
            <a:ext cx="595584" cy="595584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275" y="3343270"/>
            <a:ext cx="213607" cy="327153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VEY26002A~B  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栖花语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+AB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无限连纹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282180" y="1660315"/>
            <a:ext cx="676800" cy="676800"/>
          </a:xfrm>
          <a:prstGeom prst="rect">
            <a:avLst/>
          </a:prstGeom>
        </p:spPr>
      </p:pic>
      <p:grpSp>
        <p:nvGrpSpPr>
          <p:cNvPr id="44" name="组合 2"/>
          <p:cNvGrpSpPr/>
          <p:nvPr/>
        </p:nvGrpSpPr>
        <p:grpSpPr>
          <a:xfrm>
            <a:off x="574040" y="973483"/>
            <a:ext cx="2438400" cy="4518402"/>
            <a:chOff x="690961" y="598721"/>
            <a:chExt cx="2618248" cy="485166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7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VPGR84457   </a:t>
              </a:r>
              <a:endParaRPr lang="en-US" altLang="zh-CN" sz="1400" dirty="0" smtClean="0"/>
            </a:p>
          </p:txBody>
        </p:sp>
        <p:sp>
          <p:nvSpPr>
            <p:cNvPr id="48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高斯柏灰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23"/>
            <p:cNvSpPr txBox="1"/>
            <p:nvPr/>
          </p:nvSpPr>
          <p:spPr>
            <a:xfrm>
              <a:off x="851634" y="3141590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VPG80457          80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X800mm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8" name="图片 5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030" y="3722370"/>
            <a:ext cx="213360" cy="32702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63" y="3723000"/>
            <a:ext cx="296638" cy="327153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11" y="3722365"/>
            <a:ext cx="295928" cy="327153"/>
          </a:xfrm>
          <a:prstGeom prst="rect">
            <a:avLst/>
          </a:prstGeom>
        </p:spPr>
      </p:pic>
      <p:pic>
        <p:nvPicPr>
          <p:cNvPr id="71" name="图片 70" descr="VPG80457视频-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076450" y="1637030"/>
            <a:ext cx="648000" cy="6480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968" y="346592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1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VEY26003  </a:t>
              </a:r>
              <a:endParaRPr lang="en-US" altLang="zh-CN" sz="1400" dirty="0" smtClean="0"/>
            </a:p>
          </p:txBody>
        </p:sp>
        <p:sp>
          <p:nvSpPr>
            <p:cNvPr id="52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啡潮方韵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5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8" name="图片 67" descr="C:/Users/Administrator/Desktop/1754411586180.jpg175441158618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68488" y="1660493"/>
            <a:ext cx="648000" cy="648000"/>
          </a:xfrm>
          <a:prstGeom prst="rect">
            <a:avLst/>
          </a:prstGeom>
        </p:spPr>
      </p:pic>
      <p:grpSp>
        <p:nvGrpSpPr>
          <p:cNvPr id="4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 dirty="0" smtClean="0"/>
                <a:t>10-VPG1212D155</a:t>
              </a:r>
              <a:endParaRPr lang="en-US" altLang="zh-CN" sz="12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乔斯兰玉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979.64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0280" y="1667935"/>
            <a:ext cx="648000" cy="64800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574040" y="973483"/>
            <a:ext cx="2438400" cy="4518402"/>
            <a:chOff x="690961" y="598721"/>
            <a:chExt cx="2618248" cy="485166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7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VEY26001</a:t>
              </a:r>
              <a:endParaRPr lang="zh-CN" altLang="en-US" sz="1400" dirty="0" smtClean="0"/>
            </a:p>
            <a:p>
              <a:r>
                <a:rPr lang="en-US" altLang="zh-CN" sz="1400" dirty="0" smtClean="0"/>
                <a:t>   </a:t>
              </a:r>
              <a:endParaRPr lang="en-US" altLang="zh-CN" sz="1400" dirty="0" smtClean="0"/>
            </a:p>
          </p:txBody>
        </p:sp>
        <p:sp>
          <p:nvSpPr>
            <p:cNvPr id="48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青峦叠影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23"/>
            <p:cNvSpPr txBox="1"/>
            <p:nvPr/>
          </p:nvSpPr>
          <p:spPr>
            <a:xfrm>
              <a:off x="851634" y="3141590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1" name="图片 70" descr="VPG80457视频-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6450" y="1637030"/>
            <a:ext cx="648000" cy="64800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93" y="3437354"/>
            <a:ext cx="214208" cy="33249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643" y="341830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05480" y="983643"/>
            <a:ext cx="2438400" cy="4518402"/>
            <a:chOff x="690961" y="598721"/>
            <a:chExt cx="2618248" cy="485166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1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 dirty="0" smtClean="0"/>
                <a:t>10-VPG1212D133</a:t>
              </a:r>
              <a:endParaRPr lang="en-US" altLang="zh-CN" sz="1200" dirty="0" smtClean="0"/>
            </a:p>
          </p:txBody>
        </p:sp>
        <p:sp>
          <p:nvSpPr>
            <p:cNvPr id="52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烟雨江南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5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1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979.64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8" name="图片 67" descr="C:/Users/Administrator/Desktop/1754411586180.jpg175441158618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5648" y="1637633"/>
            <a:ext cx="595584" cy="595584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574040" y="973483"/>
            <a:ext cx="2438400" cy="4518402"/>
            <a:chOff x="690961" y="598721"/>
            <a:chExt cx="2618248" cy="4851664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7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 dirty="0" smtClean="0"/>
                <a:t>10-VPG1212D157</a:t>
              </a:r>
              <a:endParaRPr lang="en-US" altLang="zh-CN" sz="1200" dirty="0" smtClean="0"/>
            </a:p>
            <a:p>
              <a:r>
                <a:rPr lang="en-US" altLang="zh-CN" sz="1400" dirty="0" smtClean="0"/>
                <a:t>   </a:t>
              </a:r>
              <a:endParaRPr lang="en-US" altLang="zh-CN" sz="1400" dirty="0" smtClean="0"/>
            </a:p>
          </p:txBody>
        </p:sp>
        <p:sp>
          <p:nvSpPr>
            <p:cNvPr id="48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白玉兰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23"/>
            <p:cNvSpPr txBox="1"/>
            <p:nvPr/>
          </p:nvSpPr>
          <p:spPr>
            <a:xfrm>
              <a:off x="851634" y="3141590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979.64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1" name="图片 70" descr="VPG80457视频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9790" y="1644650"/>
            <a:ext cx="594000" cy="594000"/>
          </a:xfrm>
          <a:prstGeom prst="rect">
            <a:avLst/>
          </a:prstGeom>
        </p:spPr>
      </p:pic>
      <p:grpSp>
        <p:nvGrpSpPr>
          <p:cNvPr id="39" name="组合 2"/>
          <p:cNvGrpSpPr/>
          <p:nvPr/>
        </p:nvGrpSpPr>
        <p:grpSpPr>
          <a:xfrm>
            <a:off x="5775960" y="100396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 dirty="0" smtClean="0"/>
                <a:t>10-VPG1212D156</a:t>
              </a:r>
              <a:endParaRPr lang="en-US" altLang="zh-CN" sz="1200" dirty="0" smtClean="0"/>
            </a:p>
            <a:p>
              <a:r>
                <a:rPr lang="en-US" altLang="zh-CN" sz="1400" dirty="0" smtClean="0"/>
                <a:t>   </a:t>
              </a:r>
              <a:endParaRPr lang="en-US" altLang="zh-CN" sz="14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佛罗米黄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52998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51634" y="3141590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979.64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VPG80457视频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8850" y="1659890"/>
            <a:ext cx="594000" cy="59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9-VPG2412A016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嘉仕白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1200X2400mm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左右连纹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6223.15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3140" y="1645075"/>
            <a:ext cx="594000" cy="5940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624840" y="97348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 dirty="0" smtClean="0"/>
                <a:t>10-VPG1212D058</a:t>
              </a:r>
              <a:endParaRPr lang="en-US" altLang="zh-CN" sz="12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埃克托灰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979.64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76922" y="1650333"/>
            <a:ext cx="594000" cy="675001"/>
          </a:xfrm>
          <a:prstGeom prst="rect">
            <a:avLst/>
          </a:prstGeom>
        </p:spPr>
      </p:pic>
      <p:grpSp>
        <p:nvGrpSpPr>
          <p:cNvPr id="66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200" dirty="0" smtClean="0"/>
                <a:t>10-VPG1212D034</a:t>
              </a:r>
              <a:endParaRPr lang="en-US" altLang="zh-CN" sz="12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艾尔德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979.64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1540" y="1650155"/>
            <a:ext cx="594000" cy="5940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7320280" y="4772660"/>
            <a:ext cx="1771650" cy="382905"/>
            <a:chOff x="3380" y="7473"/>
            <a:chExt cx="2790" cy="603"/>
          </a:xfrm>
        </p:grpSpPr>
        <p:sp>
          <p:nvSpPr>
            <p:cNvPr id="15" name="矩形 14"/>
            <p:cNvSpPr/>
            <p:nvPr/>
          </p:nvSpPr>
          <p:spPr>
            <a:xfrm>
              <a:off x="3428" y="7473"/>
              <a:ext cx="765" cy="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文本框 19"/>
            <p:cNvSpPr txBox="1"/>
            <p:nvPr/>
          </p:nvSpPr>
          <p:spPr>
            <a:xfrm>
              <a:off x="3380" y="7594"/>
              <a:ext cx="2790" cy="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dirty="0" smtClean="0"/>
                <a:t>元</a:t>
              </a:r>
              <a:r>
                <a:rPr lang="en-US" altLang="zh-CN" sz="1000" dirty="0" smtClean="0"/>
                <a:t>/</a:t>
              </a:r>
              <a:r>
                <a:rPr lang="zh-CN" altLang="en-US" sz="1000" dirty="0" smtClean="0"/>
                <a:t>套</a:t>
              </a:r>
              <a:endParaRPr lang="zh-CN" altLang="en-US" sz="10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6-VPG2790A020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极品卡拉卡特金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1200X2700mm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左右连纹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4904.68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71159" y="1660315"/>
            <a:ext cx="594000" cy="675001"/>
          </a:xfrm>
          <a:prstGeom prst="rect">
            <a:avLst/>
          </a:prstGeom>
        </p:spPr>
      </p:pic>
      <p:grpSp>
        <p:nvGrpSpPr>
          <p:cNvPr id="4" name="组合 38"/>
          <p:cNvGrpSpPr/>
          <p:nvPr/>
        </p:nvGrpSpPr>
        <p:grpSpPr>
          <a:xfrm>
            <a:off x="624840" y="97348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9-VPG2412A028</a:t>
              </a:r>
              <a:endParaRPr lang="en-US" altLang="zh-CN" sz="14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银根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科尔曼定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1200X2400mm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4359.67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76922" y="1650333"/>
            <a:ext cx="594000" cy="67500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9-VPG2412A013</a:t>
              </a:r>
              <a:endParaRPr lang="en-US" altLang="zh-CN" sz="14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马里亚纳绿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1200X2400mm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左右连纹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6223.15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4880" y="1665395"/>
            <a:ext cx="594000" cy="594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146300" y="4783455"/>
            <a:ext cx="1771650" cy="382905"/>
            <a:chOff x="3380" y="7473"/>
            <a:chExt cx="2790" cy="603"/>
          </a:xfrm>
        </p:grpSpPr>
        <p:sp>
          <p:nvSpPr>
            <p:cNvPr id="6" name="矩形 5"/>
            <p:cNvSpPr/>
            <p:nvPr/>
          </p:nvSpPr>
          <p:spPr>
            <a:xfrm>
              <a:off x="3428" y="7473"/>
              <a:ext cx="765" cy="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19"/>
            <p:cNvSpPr txBox="1"/>
            <p:nvPr/>
          </p:nvSpPr>
          <p:spPr>
            <a:xfrm>
              <a:off x="3380" y="7594"/>
              <a:ext cx="2790" cy="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dirty="0" smtClean="0"/>
                <a:t>元</a:t>
              </a:r>
              <a:r>
                <a:rPr lang="en-US" altLang="zh-CN" sz="1000" dirty="0" smtClean="0"/>
                <a:t>/</a:t>
              </a:r>
              <a:r>
                <a:rPr lang="zh-CN" altLang="en-US" sz="1000" dirty="0" smtClean="0"/>
                <a:t>套</a:t>
              </a:r>
              <a:endParaRPr lang="zh-CN" altLang="en-US" sz="1000" dirty="0" smtClean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44720" y="4777740"/>
            <a:ext cx="1771650" cy="382905"/>
            <a:chOff x="3380" y="7473"/>
            <a:chExt cx="2790" cy="603"/>
          </a:xfrm>
        </p:grpSpPr>
        <p:sp>
          <p:nvSpPr>
            <p:cNvPr id="10" name="矩形 9"/>
            <p:cNvSpPr/>
            <p:nvPr/>
          </p:nvSpPr>
          <p:spPr>
            <a:xfrm>
              <a:off x="3428" y="7473"/>
              <a:ext cx="765" cy="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9"/>
            <p:cNvSpPr txBox="1"/>
            <p:nvPr/>
          </p:nvSpPr>
          <p:spPr>
            <a:xfrm>
              <a:off x="3380" y="7594"/>
              <a:ext cx="2790" cy="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dirty="0" smtClean="0"/>
                <a:t>元</a:t>
              </a:r>
              <a:r>
                <a:rPr lang="en-US" altLang="zh-CN" sz="1000" dirty="0" smtClean="0"/>
                <a:t>/</a:t>
              </a:r>
              <a:r>
                <a:rPr lang="zh-CN" altLang="en-US" sz="1000" dirty="0" smtClean="0"/>
                <a:t>套</a:t>
              </a:r>
              <a:endParaRPr lang="zh-CN" altLang="en-US" sz="1000" dirty="0" smtClean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320280" y="4772660"/>
            <a:ext cx="1771650" cy="382905"/>
            <a:chOff x="3380" y="7473"/>
            <a:chExt cx="2790" cy="603"/>
          </a:xfrm>
        </p:grpSpPr>
        <p:sp>
          <p:nvSpPr>
            <p:cNvPr id="15" name="矩形 14"/>
            <p:cNvSpPr/>
            <p:nvPr/>
          </p:nvSpPr>
          <p:spPr>
            <a:xfrm>
              <a:off x="3428" y="7473"/>
              <a:ext cx="765" cy="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文本框 19"/>
            <p:cNvSpPr txBox="1"/>
            <p:nvPr/>
          </p:nvSpPr>
          <p:spPr>
            <a:xfrm>
              <a:off x="3380" y="7594"/>
              <a:ext cx="2790" cy="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dirty="0" smtClean="0"/>
                <a:t>元</a:t>
              </a:r>
              <a:r>
                <a:rPr lang="en-US" altLang="zh-CN" sz="1000" dirty="0" smtClean="0"/>
                <a:t>/</a:t>
              </a:r>
              <a:r>
                <a:rPr lang="zh-CN" altLang="en-US" sz="1000" dirty="0" smtClean="0"/>
                <a:t>套</a:t>
              </a:r>
              <a:endParaRPr lang="zh-CN" altLang="en-US" sz="1000" dirty="0" smtClean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343140" y="4784090"/>
            <a:ext cx="1771650" cy="382905"/>
            <a:chOff x="3380" y="7473"/>
            <a:chExt cx="2790" cy="603"/>
          </a:xfrm>
        </p:grpSpPr>
        <p:sp>
          <p:nvSpPr>
            <p:cNvPr id="19" name="矩形 18"/>
            <p:cNvSpPr/>
            <p:nvPr/>
          </p:nvSpPr>
          <p:spPr>
            <a:xfrm>
              <a:off x="3428" y="7473"/>
              <a:ext cx="765" cy="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380" y="7594"/>
              <a:ext cx="2790" cy="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dirty="0" smtClean="0"/>
                <a:t>元</a:t>
              </a:r>
              <a:r>
                <a:rPr lang="en-US" altLang="zh-CN" sz="1000" dirty="0" smtClean="0"/>
                <a:t>/</a:t>
              </a:r>
              <a:r>
                <a:rPr lang="zh-CN" altLang="en-US" sz="1000" dirty="0" smtClean="0"/>
                <a:t>套</a:t>
              </a:r>
              <a:endParaRPr lang="zh-CN" altLang="en-US" sz="10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9-VPG2712G024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维罗纳灰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1200X2700mm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7629.54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71159" y="1660315"/>
            <a:ext cx="594000" cy="67500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" y="973455"/>
            <a:ext cx="2438400" cy="4518660"/>
          </a:xfrm>
          <a:prstGeom prst="rect">
            <a:avLst/>
          </a:prstGeom>
        </p:spPr>
      </p:pic>
      <p:sp>
        <p:nvSpPr>
          <p:cNvPr id="58" name="文本框 19"/>
          <p:cNvSpPr txBox="1"/>
          <p:nvPr/>
        </p:nvSpPr>
        <p:spPr>
          <a:xfrm>
            <a:off x="766445" y="1743075"/>
            <a:ext cx="1771650" cy="3060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dirty="0" smtClean="0"/>
              <a:t>6-VPG2790A022</a:t>
            </a:r>
            <a:endParaRPr lang="en-US" altLang="zh-CN" sz="1400" dirty="0" smtClean="0"/>
          </a:p>
        </p:txBody>
      </p:sp>
      <p:sp>
        <p:nvSpPr>
          <p:cNvPr id="59" name="文本框 20"/>
          <p:cNvSpPr txBox="1"/>
          <p:nvPr/>
        </p:nvSpPr>
        <p:spPr>
          <a:xfrm>
            <a:off x="759460" y="2110740"/>
            <a:ext cx="17849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埃尔文灰</a:t>
            </a:r>
            <a:endParaRPr lang="zh-CN" altLang="en-US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21"/>
          <p:cNvSpPr txBox="1"/>
          <p:nvPr/>
        </p:nvSpPr>
        <p:spPr>
          <a:xfrm>
            <a:off x="759460" y="2483485"/>
            <a:ext cx="178498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1200X2700mm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2"/>
          <p:cNvSpPr txBox="1"/>
          <p:nvPr/>
        </p:nvSpPr>
        <p:spPr>
          <a:xfrm>
            <a:off x="759460" y="2851785"/>
            <a:ext cx="178498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岩板</a:t>
            </a:r>
            <a:endParaRPr lang="zh-CN" altLang="en-US" sz="8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3" name="文本框 23"/>
          <p:cNvSpPr txBox="1"/>
          <p:nvPr/>
        </p:nvSpPr>
        <p:spPr>
          <a:xfrm>
            <a:off x="759460" y="3220085"/>
            <a:ext cx="1784985" cy="255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>
              <a:lnSpc>
                <a:spcPct val="150000"/>
              </a:lnSpc>
            </a:pP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4" name="文本框 27"/>
          <p:cNvSpPr txBox="1"/>
          <p:nvPr/>
        </p:nvSpPr>
        <p:spPr>
          <a:xfrm>
            <a:off x="918210" y="4706620"/>
            <a:ext cx="17849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4904.68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76922" y="1650333"/>
            <a:ext cx="594000" cy="67500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6-VPG2790F021</a:t>
              </a:r>
              <a:endParaRPr lang="en-US" altLang="zh-CN" sz="14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缪斯灰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1200X2700mm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左右连纹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4904.68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798139" y="1634915"/>
            <a:ext cx="594000" cy="675001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146300" y="4783455"/>
            <a:ext cx="1771650" cy="382905"/>
            <a:chOff x="3380" y="7473"/>
            <a:chExt cx="2790" cy="603"/>
          </a:xfrm>
        </p:grpSpPr>
        <p:sp>
          <p:nvSpPr>
            <p:cNvPr id="6" name="矩形 5"/>
            <p:cNvSpPr/>
            <p:nvPr/>
          </p:nvSpPr>
          <p:spPr>
            <a:xfrm>
              <a:off x="3428" y="7473"/>
              <a:ext cx="765" cy="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文本框 19"/>
            <p:cNvSpPr txBox="1"/>
            <p:nvPr/>
          </p:nvSpPr>
          <p:spPr>
            <a:xfrm>
              <a:off x="3380" y="7594"/>
              <a:ext cx="2790" cy="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dirty="0" smtClean="0"/>
                <a:t>元</a:t>
              </a:r>
              <a:r>
                <a:rPr lang="en-US" altLang="zh-CN" sz="1000" dirty="0" smtClean="0"/>
                <a:t>/</a:t>
              </a:r>
              <a:r>
                <a:rPr lang="zh-CN" altLang="en-US" sz="1000" dirty="0" smtClean="0"/>
                <a:t>套</a:t>
              </a:r>
              <a:endParaRPr lang="zh-CN" altLang="en-US" sz="1000" dirty="0" smtClean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44720" y="4777740"/>
            <a:ext cx="1771650" cy="382905"/>
            <a:chOff x="3380" y="7473"/>
            <a:chExt cx="2790" cy="603"/>
          </a:xfrm>
        </p:grpSpPr>
        <p:sp>
          <p:nvSpPr>
            <p:cNvPr id="10" name="矩形 9"/>
            <p:cNvSpPr/>
            <p:nvPr/>
          </p:nvSpPr>
          <p:spPr>
            <a:xfrm>
              <a:off x="3428" y="7473"/>
              <a:ext cx="765" cy="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9"/>
            <p:cNvSpPr txBox="1"/>
            <p:nvPr/>
          </p:nvSpPr>
          <p:spPr>
            <a:xfrm>
              <a:off x="3380" y="7594"/>
              <a:ext cx="2790" cy="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dirty="0" smtClean="0"/>
                <a:t>元</a:t>
              </a:r>
              <a:r>
                <a:rPr lang="en-US" altLang="zh-CN" sz="1000" dirty="0" smtClean="0"/>
                <a:t>/</a:t>
              </a:r>
              <a:r>
                <a:rPr lang="zh-CN" altLang="en-US" sz="1000" dirty="0" smtClean="0"/>
                <a:t>套</a:t>
              </a:r>
              <a:endParaRPr lang="zh-CN" altLang="en-US" sz="1000" dirty="0" smtClean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320280" y="4772660"/>
            <a:ext cx="1771650" cy="382905"/>
            <a:chOff x="3380" y="7473"/>
            <a:chExt cx="2790" cy="603"/>
          </a:xfrm>
        </p:grpSpPr>
        <p:sp>
          <p:nvSpPr>
            <p:cNvPr id="15" name="矩形 14"/>
            <p:cNvSpPr/>
            <p:nvPr/>
          </p:nvSpPr>
          <p:spPr>
            <a:xfrm>
              <a:off x="3428" y="7473"/>
              <a:ext cx="765" cy="6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文本框 19"/>
            <p:cNvSpPr txBox="1"/>
            <p:nvPr/>
          </p:nvSpPr>
          <p:spPr>
            <a:xfrm>
              <a:off x="3380" y="7594"/>
              <a:ext cx="2790" cy="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dirty="0" smtClean="0"/>
                <a:t>元</a:t>
              </a:r>
              <a:r>
                <a:rPr lang="en-US" altLang="zh-CN" sz="1000" dirty="0" smtClean="0"/>
                <a:t>/</a:t>
              </a:r>
              <a:r>
                <a:rPr lang="zh-CN" altLang="en-US" sz="1000" dirty="0" smtClean="0"/>
                <a:t>套</a:t>
              </a:r>
              <a:endParaRPr lang="zh-CN" altLang="en-US" sz="1000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9-VS2680D013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水泥灰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1159" y="1700815"/>
            <a:ext cx="594000" cy="594000"/>
          </a:xfrm>
          <a:prstGeom prst="rect">
            <a:avLst/>
          </a:prstGeom>
        </p:spPr>
      </p:pic>
      <p:grpSp>
        <p:nvGrpSpPr>
          <p:cNvPr id="4" name="组合 38"/>
          <p:cNvGrpSpPr/>
          <p:nvPr/>
        </p:nvGrpSpPr>
        <p:grpSpPr>
          <a:xfrm>
            <a:off x="624840" y="97348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9-VS2680D011</a:t>
              </a:r>
              <a:endParaRPr lang="en-US" altLang="zh-CN" sz="14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6922" y="1690833"/>
            <a:ext cx="594000" cy="59400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9-VS2680D012</a:t>
              </a:r>
              <a:endParaRPr lang="en-US" altLang="zh-CN" sz="14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英伦奶油黄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8139" y="1675415"/>
            <a:ext cx="594000" cy="594000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568" y="3417669"/>
            <a:ext cx="214208" cy="332492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3" y="340814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9-VG2680D015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星河洞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1159" y="1700815"/>
            <a:ext cx="594000" cy="594000"/>
          </a:xfrm>
          <a:prstGeom prst="rect">
            <a:avLst/>
          </a:prstGeom>
        </p:spPr>
      </p:pic>
      <p:grpSp>
        <p:nvGrpSpPr>
          <p:cNvPr id="4" name="组合 38"/>
          <p:cNvGrpSpPr/>
          <p:nvPr/>
        </p:nvGrpSpPr>
        <p:grpSpPr>
          <a:xfrm>
            <a:off x="624840" y="97348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9-VG2680D013</a:t>
              </a:r>
              <a:endParaRPr lang="en-US" altLang="zh-CN" sz="14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特米奇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6922" y="1690833"/>
            <a:ext cx="594000" cy="59400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9-VG2680D014</a:t>
              </a:r>
              <a:endParaRPr lang="en-US" altLang="zh-CN" sz="14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特米奇灰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8139" y="1675415"/>
            <a:ext cx="594000" cy="59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9-VWS2680D002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金丝布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9259" y="1685575"/>
            <a:ext cx="594000" cy="594000"/>
          </a:xfrm>
          <a:prstGeom prst="rect">
            <a:avLst/>
          </a:prstGeom>
        </p:spPr>
      </p:pic>
      <p:grpSp>
        <p:nvGrpSpPr>
          <p:cNvPr id="4" name="组合 38"/>
          <p:cNvGrpSpPr/>
          <p:nvPr/>
        </p:nvGrpSpPr>
        <p:grpSpPr>
          <a:xfrm>
            <a:off x="624840" y="97348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9-VG2680D016</a:t>
              </a:r>
              <a:endParaRPr lang="en-US" altLang="zh-CN" sz="14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直纹洞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6922" y="1690833"/>
            <a:ext cx="594000" cy="59400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9-VWS2680D001</a:t>
              </a:r>
              <a:endParaRPr lang="en-US" altLang="zh-CN" sz="14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金丝布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0999" y="1675415"/>
            <a:ext cx="594000" cy="594000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3" y="3408144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9-VPG2680D019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意大利鱼肚白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上下左右连纹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D:/Setup/用户目录/Desktop/二维码汇总/二维码汇总/岩板/9-VPG2680D019.jpg9-VPG2680D019"/>
          <p:cNvPicPr>
            <a:picLocks noChangeAspect="1"/>
          </p:cNvPicPr>
          <p:nvPr/>
        </p:nvPicPr>
        <p:blipFill>
          <a:blip r:embed="rId9"/>
          <a:srcRect b="12048"/>
          <a:stretch>
            <a:fillRect/>
          </a:stretch>
        </p:blipFill>
        <p:spPr>
          <a:xfrm>
            <a:off x="7444899" y="1721215"/>
            <a:ext cx="522719" cy="522719"/>
          </a:xfrm>
          <a:prstGeom prst="rect">
            <a:avLst/>
          </a:prstGeom>
        </p:spPr>
      </p:pic>
      <p:grpSp>
        <p:nvGrpSpPr>
          <p:cNvPr id="4" name="组合 38"/>
          <p:cNvGrpSpPr/>
          <p:nvPr/>
        </p:nvGrpSpPr>
        <p:grpSpPr>
          <a:xfrm>
            <a:off x="624840" y="97348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9-VCE2680D002</a:t>
              </a:r>
              <a:endParaRPr lang="en-US" altLang="zh-CN" sz="14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欧橡木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6922" y="1690833"/>
            <a:ext cx="594000" cy="59400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9-VCE2680D003</a:t>
              </a:r>
              <a:endParaRPr lang="en-US" altLang="zh-CN" sz="14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欧橡木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0999" y="1675415"/>
            <a:ext cx="594000" cy="59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9-VPEB2680D001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潘多拉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左右连纹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2411.95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D:/Setup/用户目录/Desktop/二维码汇总/二维码汇总/岩板/9-VPEB2680D001.jpg9-VPEB2680D001"/>
          <p:cNvPicPr>
            <a:picLocks noChangeAspect="1"/>
          </p:cNvPicPr>
          <p:nvPr/>
        </p:nvPicPr>
        <p:blipFill>
          <a:blip r:embed="rId9"/>
          <a:srcRect t="6010" b="6010"/>
          <a:stretch>
            <a:fillRect/>
          </a:stretch>
        </p:blipFill>
        <p:spPr>
          <a:xfrm>
            <a:off x="7460138" y="1710835"/>
            <a:ext cx="594000" cy="594000"/>
          </a:xfrm>
          <a:prstGeom prst="rect">
            <a:avLst/>
          </a:prstGeom>
        </p:spPr>
      </p:pic>
      <p:grpSp>
        <p:nvGrpSpPr>
          <p:cNvPr id="4" name="组合 38"/>
          <p:cNvGrpSpPr/>
          <p:nvPr/>
        </p:nvGrpSpPr>
        <p:grpSpPr>
          <a:xfrm>
            <a:off x="624840" y="97348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6-VPG2680A018</a:t>
              </a:r>
              <a:endParaRPr lang="en-US" altLang="zh-CN" sz="14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卡塔卡塔紫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左右连纹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3995.30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12561" y="1690833"/>
            <a:ext cx="594000" cy="675001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9-VPEB2680A003</a:t>
              </a:r>
              <a:endParaRPr lang="en-US" altLang="zh-CN" sz="14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香雪梅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左右连纹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3498.64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0999" y="1675415"/>
            <a:ext cx="594000" cy="59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806440" y="972848"/>
            <a:ext cx="2438400" cy="4518402"/>
            <a:chOff x="690961" y="598721"/>
            <a:chExt cx="2618248" cy="4851664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9-VG2680C018</a:t>
              </a:r>
              <a:endParaRPr lang="en-US" altLang="zh-CN" sz="1400" dirty="0" smtClean="0"/>
            </a:p>
          </p:txBody>
        </p:sp>
        <p:sp>
          <p:nvSpPr>
            <p:cNvPr id="76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山水绮梦</a:t>
              </a:r>
              <a:endParaRPr lang="en-US" alt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+定位连纹</a:t>
              </a:r>
              <a:endPara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9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8265.03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" name="图片 80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0138" y="1710835"/>
            <a:ext cx="594000" cy="594000"/>
          </a:xfrm>
          <a:prstGeom prst="rect">
            <a:avLst/>
          </a:prstGeom>
        </p:spPr>
      </p:pic>
      <p:grpSp>
        <p:nvGrpSpPr>
          <p:cNvPr id="4" name="组合 38"/>
          <p:cNvGrpSpPr/>
          <p:nvPr/>
        </p:nvGrpSpPr>
        <p:grpSpPr>
          <a:xfrm>
            <a:off x="624840" y="973483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9-VG2680C019</a:t>
              </a:r>
              <a:endParaRPr lang="en-US" altLang="zh-CN" sz="1400" dirty="0" smtClean="0"/>
            </a:p>
          </p:txBody>
        </p:sp>
        <p:sp>
          <p:nvSpPr>
            <p:cNvPr id="5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龙脉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千里江山图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3" name="文本框 23"/>
            <p:cNvSpPr txBox="1"/>
            <p:nvPr/>
          </p:nvSpPr>
          <p:spPr>
            <a:xfrm>
              <a:off x="835270" y="3011359"/>
              <a:ext cx="1916723" cy="27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8265.03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5" name="图片 64" descr="C:/Users/Administrator/Desktop/1754411586180.jpg175441158618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12561" y="1690833"/>
            <a:ext cx="594000" cy="675000"/>
          </a:xfrm>
          <a:prstGeom prst="rect">
            <a:avLst/>
          </a:prstGeom>
        </p:spPr>
      </p:pic>
      <p:grpSp>
        <p:nvGrpSpPr>
          <p:cNvPr id="5" name="组合 2"/>
          <p:cNvGrpSpPr/>
          <p:nvPr/>
        </p:nvGrpSpPr>
        <p:grpSpPr>
          <a:xfrm>
            <a:off x="3225800" y="962688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9-VG2680C017P</a:t>
              </a:r>
              <a:endParaRPr lang="en-US" altLang="zh-CN" sz="1400" dirty="0" smtClean="0"/>
            </a:p>
          </p:txBody>
        </p:sp>
        <p:sp>
          <p:nvSpPr>
            <p:cNvPr id="70" name="文本框 20"/>
            <p:cNvSpPr txBox="1"/>
            <p:nvPr/>
          </p:nvSpPr>
          <p:spPr>
            <a:xfrm>
              <a:off x="835270" y="1820007"/>
              <a:ext cx="1916723" cy="29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盛世花尊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岩板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2" name="文本框 23"/>
            <p:cNvSpPr txBox="1"/>
            <p:nvPr/>
          </p:nvSpPr>
          <p:spPr>
            <a:xfrm>
              <a:off x="835270" y="3077497"/>
              <a:ext cx="1916723" cy="545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600" indent="-228600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3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8889.24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4" name="图片 83" descr="C:/Users/Administrator/Desktop/二维码汇总/750X1500二维码/VPJ157044二维码.jpgVPJ157044二维码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0999" y="1675415"/>
            <a:ext cx="594000" cy="59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1" name="组合 18"/>
          <p:cNvGrpSpPr/>
          <p:nvPr/>
        </p:nvGrpSpPr>
        <p:grpSpPr>
          <a:xfrm>
            <a:off x="634365" y="963323"/>
            <a:ext cx="2438400" cy="4518402"/>
            <a:chOff x="690961" y="598721"/>
            <a:chExt cx="2618248" cy="485166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VPJ1890473</a:t>
              </a:r>
              <a:endParaRPr lang="en-US" altLang="zh-CN" sz="1400" dirty="0" smtClean="0"/>
            </a:p>
          </p:txBody>
        </p:sp>
        <p:sp>
          <p:nvSpPr>
            <p:cNvPr id="4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象牙米黄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73           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750X1500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VPG26473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600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2" name="图片 5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690" y="3712205"/>
            <a:ext cx="213607" cy="327153"/>
          </a:xfrm>
          <a:prstGeom prst="rect">
            <a:avLst/>
          </a:prstGeom>
        </p:spPr>
      </p:pic>
      <p:pic>
        <p:nvPicPr>
          <p:cNvPr id="53" name="图片 52" descr="VPG26473象牙米黄视频-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066925" y="1633220"/>
            <a:ext cx="648000" cy="64800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71" y="3712205"/>
            <a:ext cx="295928" cy="327153"/>
          </a:xfrm>
          <a:prstGeom prst="rect">
            <a:avLst/>
          </a:prstGeom>
        </p:spPr>
      </p:pic>
      <p:grpSp>
        <p:nvGrpSpPr>
          <p:cNvPr id="92" name="组合 18"/>
          <p:cNvGrpSpPr/>
          <p:nvPr/>
        </p:nvGrpSpPr>
        <p:grpSpPr>
          <a:xfrm>
            <a:off x="3245485" y="973483"/>
            <a:ext cx="2438400" cy="4518402"/>
            <a:chOff x="690961" y="598721"/>
            <a:chExt cx="2618248" cy="4851664"/>
          </a:xfrm>
        </p:grpSpPr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9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VFZJ1890209</a:t>
              </a:r>
              <a:endParaRPr lang="en-US" altLang="zh-CN" sz="1400" dirty="0" smtClean="0"/>
            </a:p>
          </p:txBody>
        </p:sp>
        <p:sp>
          <p:nvSpPr>
            <p:cNvPr id="9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波特兰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9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VFZJ157209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750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VG26209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 60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101" name="图片 100" descr="VPG26473象牙米黄视频-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678045" y="1643380"/>
            <a:ext cx="648000" cy="648000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591" y="3722365"/>
            <a:ext cx="295928" cy="327153"/>
          </a:xfrm>
          <a:prstGeom prst="rect">
            <a:avLst/>
          </a:prstGeom>
        </p:spPr>
      </p:pic>
      <p:grpSp>
        <p:nvGrpSpPr>
          <p:cNvPr id="103" name="组合 18"/>
          <p:cNvGrpSpPr/>
          <p:nvPr/>
        </p:nvGrpSpPr>
        <p:grpSpPr>
          <a:xfrm>
            <a:off x="5897245" y="983643"/>
            <a:ext cx="2438400" cy="4518402"/>
            <a:chOff x="690961" y="598721"/>
            <a:chExt cx="2618248" cy="4851664"/>
          </a:xfrm>
        </p:grpSpPr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0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VFZJ1890211</a:t>
              </a:r>
              <a:endParaRPr lang="en-US" altLang="zh-CN" sz="1400" dirty="0" smtClean="0"/>
            </a:p>
          </p:txBody>
        </p:sp>
        <p:sp>
          <p:nvSpPr>
            <p:cNvPr id="10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西班牙砂岩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VFZJ157211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750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VG26211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    60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112" name="图片 111" descr="VPG26473象牙米黄视频-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329805" y="1653540"/>
            <a:ext cx="648000" cy="648000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351" y="3732525"/>
            <a:ext cx="295928" cy="327153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936" y="3723739"/>
            <a:ext cx="214208" cy="332492"/>
          </a:xfrm>
          <a:prstGeom prst="rect">
            <a:avLst/>
          </a:prstGeom>
        </p:spPr>
      </p:pic>
      <p:pic>
        <p:nvPicPr>
          <p:cNvPr id="115" name="图片 1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216" y="373389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5" name="组合 18"/>
          <p:cNvGrpSpPr/>
          <p:nvPr/>
        </p:nvGrpSpPr>
        <p:grpSpPr>
          <a:xfrm>
            <a:off x="5917565" y="1003963"/>
            <a:ext cx="2438400" cy="4518402"/>
            <a:chOff x="690961" y="598721"/>
            <a:chExt cx="2618248" cy="4851664"/>
          </a:xfrm>
        </p:grpSpPr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0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VFZJ1890002</a:t>
              </a:r>
              <a:endParaRPr lang="en-US" altLang="zh-CN" sz="1400" dirty="0" smtClean="0"/>
            </a:p>
          </p:txBody>
        </p:sp>
        <p:sp>
          <p:nvSpPr>
            <p:cNvPr id="10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经典洞石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112" name="图片 111" descr="VPG26473象牙米黄视频-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29805" y="1653540"/>
            <a:ext cx="648000" cy="648000"/>
          </a:xfrm>
          <a:prstGeom prst="rect">
            <a:avLst/>
          </a:prstGeom>
        </p:spPr>
      </p:pic>
      <p:pic>
        <p:nvPicPr>
          <p:cNvPr id="115" name="图片 1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736" y="3774539"/>
            <a:ext cx="233904" cy="332492"/>
          </a:xfrm>
          <a:prstGeom prst="rect">
            <a:avLst/>
          </a:prstGeom>
        </p:spPr>
      </p:pic>
      <p:grpSp>
        <p:nvGrpSpPr>
          <p:cNvPr id="41" name="组合 18"/>
          <p:cNvGrpSpPr/>
          <p:nvPr/>
        </p:nvGrpSpPr>
        <p:grpSpPr>
          <a:xfrm>
            <a:off x="603885" y="983643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VFZJ1890048</a:t>
              </a:r>
              <a:endParaRPr lang="en-US" altLang="zh-CN" sz="1400" dirty="0" smtClean="0"/>
            </a:p>
          </p:txBody>
        </p:sp>
        <p:sp>
          <p:nvSpPr>
            <p:cNvPr id="5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凯利灰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0" name="图片 59" descr="VPG26473象牙米黄视频-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066925" y="1653540"/>
            <a:ext cx="648000" cy="648000"/>
          </a:xfrm>
          <a:prstGeom prst="rect">
            <a:avLst/>
          </a:prstGeom>
        </p:spPr>
      </p:pic>
      <p:grpSp>
        <p:nvGrpSpPr>
          <p:cNvPr id="62" name="组合 18"/>
          <p:cNvGrpSpPr/>
          <p:nvPr/>
        </p:nvGrpSpPr>
        <p:grpSpPr>
          <a:xfrm>
            <a:off x="3275965" y="993803"/>
            <a:ext cx="2438400" cy="4518402"/>
            <a:chOff x="690961" y="598721"/>
            <a:chExt cx="2618248" cy="4851664"/>
          </a:xfrm>
        </p:grpSpPr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VFZJ1890001</a:t>
              </a:r>
              <a:endParaRPr lang="en-US" altLang="zh-CN" sz="1400" dirty="0" smtClean="0"/>
            </a:p>
          </p:txBody>
        </p:sp>
        <p:sp>
          <p:nvSpPr>
            <p:cNvPr id="6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云棕灰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1250.8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0" name="图片 69" descr="VPG26473象牙米黄视频-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718685" y="1663700"/>
            <a:ext cx="648000" cy="648000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056" y="3794859"/>
            <a:ext cx="214208" cy="332492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536" y="3754219"/>
            <a:ext cx="214208" cy="332492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498" y="3784595"/>
            <a:ext cx="296638" cy="327153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938" y="3743955"/>
            <a:ext cx="296638" cy="327153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711200" y="3251199"/>
            <a:ext cx="18288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VFZJ157048    750</a:t>
            </a:r>
            <a:r>
              <a:rPr lang="zh-CN" altLang="en-US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1500</a:t>
            </a:r>
            <a:r>
              <a:rPr lang="zh-CN" altLang="en-US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en-US" altLang="zh-CN" sz="9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91" y="3790310"/>
            <a:ext cx="295928" cy="327153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3443388" y="3295134"/>
            <a:ext cx="20104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VFZJ157001        750</a:t>
            </a:r>
            <a:r>
              <a:rPr lang="zh-CN" altLang="en-US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1500</a:t>
            </a:r>
            <a:r>
              <a:rPr lang="zh-CN" altLang="en-US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r>
              <a:rPr lang="en-US" altLang="zh-CN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</a:t>
            </a:r>
            <a:endParaRPr lang="zh-CN" altLang="en-US" sz="900" dirty="0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191" y="3749670"/>
            <a:ext cx="295928" cy="3271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51" y="3769990"/>
            <a:ext cx="295928" cy="327153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6146117" y="3305294"/>
            <a:ext cx="201048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VFZJ157002        750</a:t>
            </a:r>
            <a:r>
              <a:rPr lang="zh-CN" altLang="en-US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1500</a:t>
            </a:r>
            <a:r>
              <a:rPr lang="zh-CN" altLang="en-US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r>
              <a:rPr lang="en-US" altLang="zh-CN" sz="9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</a:t>
            </a:r>
            <a:endParaRPr lang="zh-CN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654088" y="1001572"/>
            <a:ext cx="2438400" cy="4518402"/>
            <a:chOff x="690961" y="598721"/>
            <a:chExt cx="2618248" cy="4851664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VCL26005 </a:t>
              </a:r>
              <a:endParaRPr lang="en-US" altLang="zh-CN" sz="1400" dirty="0" smtClean="0"/>
            </a:p>
          </p:txBody>
        </p:sp>
        <p:sp>
          <p:nvSpPr>
            <p:cNvPr id="4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费洛莎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9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1" name="图片 50" descr="C:/Users/Administrator/Desktop/1754201591637.jpg175420159163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pic>
        <p:nvPicPr>
          <p:cNvPr id="52" name="图片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37" y="3384470"/>
            <a:ext cx="296638" cy="327153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26" y="3381399"/>
            <a:ext cx="214208" cy="332492"/>
          </a:xfrm>
          <a:prstGeom prst="rect">
            <a:avLst/>
          </a:prstGeom>
        </p:spPr>
      </p:pic>
      <p:grpSp>
        <p:nvGrpSpPr>
          <p:cNvPr id="43" name="组合 29"/>
          <p:cNvGrpSpPr/>
          <p:nvPr/>
        </p:nvGrpSpPr>
        <p:grpSpPr>
          <a:xfrm>
            <a:off x="3354331" y="1019502"/>
            <a:ext cx="2438400" cy="4518402"/>
            <a:chOff x="690961" y="598721"/>
            <a:chExt cx="2618248" cy="4851664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5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VCL26006</a:t>
              </a:r>
              <a:endParaRPr lang="en-US" altLang="zh-CN" sz="1400" dirty="0" smtClean="0"/>
            </a:p>
          </p:txBody>
        </p:sp>
        <p:sp>
          <p:nvSpPr>
            <p:cNvPr id="56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年轮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355.8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3" name="图片 62" descr="D:/Setup/用户目录/Desktop/二维码汇总/二维码汇总/600X1200二维码/VCL26006年轮视频-1.pngVCL26006年轮视频-1"/>
          <p:cNvPicPr>
            <a:picLocks noChangeAspect="1"/>
          </p:cNvPicPr>
          <p:nvPr/>
        </p:nvPicPr>
        <p:blipFill>
          <a:blip r:embed="rId10"/>
          <a:srcRect t="40" b="40"/>
          <a:stretch>
            <a:fillRect/>
          </a:stretch>
        </p:blipFill>
        <p:spPr>
          <a:xfrm>
            <a:off x="4838326" y="1661459"/>
            <a:ext cx="612000" cy="61200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912" y="3395743"/>
            <a:ext cx="214208" cy="332492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054" y="3398814"/>
            <a:ext cx="296638" cy="327153"/>
          </a:xfrm>
          <a:prstGeom prst="rect">
            <a:avLst/>
          </a:prstGeom>
        </p:spPr>
      </p:pic>
      <p:grpSp>
        <p:nvGrpSpPr>
          <p:cNvPr id="66" name="组合 2"/>
          <p:cNvGrpSpPr/>
          <p:nvPr/>
        </p:nvGrpSpPr>
        <p:grpSpPr>
          <a:xfrm>
            <a:off x="5984538" y="1019502"/>
            <a:ext cx="2438400" cy="4518402"/>
            <a:chOff x="690961" y="598721"/>
            <a:chExt cx="2618248" cy="4851664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8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VCL26018 </a:t>
              </a:r>
              <a:endParaRPr lang="en-US" altLang="zh-CN" sz="1400" dirty="0" smtClean="0"/>
            </a:p>
          </p:txBody>
        </p:sp>
        <p:sp>
          <p:nvSpPr>
            <p:cNvPr id="69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筑木风尚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丁香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3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4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355.8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5" name="图片 74" descr="C:/Users/Administrator/Desktop/1754202609787.jpg175420260978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60278" y="1698289"/>
            <a:ext cx="676800" cy="676800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489" y="3426223"/>
            <a:ext cx="214208" cy="332492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651" y="3431834"/>
            <a:ext cx="29663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3" name="组合 29"/>
          <p:cNvGrpSpPr/>
          <p:nvPr/>
        </p:nvGrpSpPr>
        <p:grpSpPr>
          <a:xfrm>
            <a:off x="727674" y="1010537"/>
            <a:ext cx="2438400" cy="4518402"/>
            <a:chOff x="690961" y="598721"/>
            <a:chExt cx="2618248" cy="4851664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1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VCL26019</a:t>
              </a:r>
              <a:endParaRPr lang="en-US" altLang="zh-CN" sz="1400" dirty="0" smtClean="0"/>
            </a:p>
          </p:txBody>
        </p:sp>
        <p:sp>
          <p:nvSpPr>
            <p:cNvPr id="62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筑木风尚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伽罗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35"/>
            <p:cNvSpPr txBox="1"/>
            <p:nvPr/>
          </p:nvSpPr>
          <p:spPr>
            <a:xfrm>
              <a:off x="896876" y="3122876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r>
                <a:rPr lang="zh-CN" altLang="en-US" sz="8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
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7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355.8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8" name="图片 77" descr="C:/Users/Administrator/Desktop/1754202731225.jpg175420273122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11669" y="1652494"/>
            <a:ext cx="676800" cy="676800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20" y="3417258"/>
            <a:ext cx="214208" cy="33249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97" y="3420329"/>
            <a:ext cx="296638" cy="327153"/>
          </a:xfrm>
          <a:prstGeom prst="rect">
            <a:avLst/>
          </a:prstGeom>
        </p:spPr>
      </p:pic>
      <p:grpSp>
        <p:nvGrpSpPr>
          <p:cNvPr id="81" name="组合 2"/>
          <p:cNvGrpSpPr/>
          <p:nvPr/>
        </p:nvGrpSpPr>
        <p:grpSpPr>
          <a:xfrm>
            <a:off x="3348915" y="1028467"/>
            <a:ext cx="2438400" cy="4518402"/>
            <a:chOff x="690961" y="598721"/>
            <a:chExt cx="2618248" cy="4851664"/>
          </a:xfrm>
        </p:grpSpPr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85" name="文本框 19"/>
            <p:cNvSpPr txBox="1"/>
            <p:nvPr/>
          </p:nvSpPr>
          <p:spPr>
            <a:xfrm>
              <a:off x="843010" y="1425106"/>
              <a:ext cx="1902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400" dirty="0" smtClean="0"/>
                <a:t>VCL26020 </a:t>
              </a:r>
              <a:endParaRPr lang="en-US" altLang="zh-CN" sz="1400" dirty="0" smtClean="0"/>
            </a:p>
          </p:txBody>
        </p:sp>
        <p:sp>
          <p:nvSpPr>
            <p:cNvPr id="86" name="文本框 2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森林牧歌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茶香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文本框 2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2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89" name="文本框 23"/>
            <p:cNvSpPr txBox="1"/>
            <p:nvPr/>
          </p:nvSpPr>
          <p:spPr>
            <a:xfrm>
              <a:off x="828452" y="3074088"/>
              <a:ext cx="1916723" cy="2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>
                <a:lnSpc>
                  <a:spcPct val="13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0" name="文本框 27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355.8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1" name="图片 90" descr="C:/Users/Administrator/Desktop/1754202957871.jpg175420295787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78443" y="1707254"/>
            <a:ext cx="676800" cy="67680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654" y="3435188"/>
            <a:ext cx="214208" cy="332492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816" y="3440799"/>
            <a:ext cx="296638" cy="327153"/>
          </a:xfrm>
          <a:prstGeom prst="rect">
            <a:avLst/>
          </a:prstGeom>
        </p:spPr>
      </p:pic>
      <p:grpSp>
        <p:nvGrpSpPr>
          <p:cNvPr id="94" name="组合 18"/>
          <p:cNvGrpSpPr/>
          <p:nvPr/>
        </p:nvGrpSpPr>
        <p:grpSpPr>
          <a:xfrm>
            <a:off x="5952228" y="1019502"/>
            <a:ext cx="2438400" cy="4518402"/>
            <a:chOff x="690961" y="598721"/>
            <a:chExt cx="2618248" cy="4851664"/>
          </a:xfrm>
        </p:grpSpPr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9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VCL26021 </a:t>
              </a:r>
              <a:endParaRPr lang="en-US" altLang="zh-CN" sz="1400" dirty="0" smtClean="0"/>
            </a:p>
          </p:txBody>
        </p:sp>
        <p:sp>
          <p:nvSpPr>
            <p:cNvPr id="9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森林牧歌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沉香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精雕木纹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0" name="文本框 9"/>
            <p:cNvSpPr txBox="1"/>
            <p:nvPr/>
          </p:nvSpPr>
          <p:spPr>
            <a:xfrm>
              <a:off x="821191" y="3073784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355.8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2" name="图片 101" descr="C:/Users/Administrator/Desktop/1754202174076.jpg1754202174076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67193" y="1290029"/>
              <a:ext cx="726718" cy="726718"/>
            </a:xfrm>
            <a:prstGeom prst="rect">
              <a:avLst/>
            </a:prstGeom>
          </p:spPr>
        </p:pic>
      </p:grpSp>
      <p:pic>
        <p:nvPicPr>
          <p:cNvPr id="103" name="图片 10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131" y="3429294"/>
            <a:ext cx="296638" cy="327153"/>
          </a:xfrm>
          <a:prstGeom prst="rect">
            <a:avLst/>
          </a:prstGeom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684" y="3426223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52" name="组合 18"/>
          <p:cNvGrpSpPr/>
          <p:nvPr/>
        </p:nvGrpSpPr>
        <p:grpSpPr>
          <a:xfrm>
            <a:off x="756285" y="1003963"/>
            <a:ext cx="2438400" cy="4518402"/>
            <a:chOff x="690961" y="598721"/>
            <a:chExt cx="2618248" cy="4851664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VEFR26023</a:t>
              </a:r>
              <a:endParaRPr lang="en-US" altLang="zh-CN" sz="1400" dirty="0" smtClean="0"/>
            </a:p>
          </p:txBody>
        </p:sp>
        <p:sp>
          <p:nvSpPr>
            <p:cNvPr id="5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锦素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凝脂白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VEFJ157023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750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3" name="图片 62" descr="VPG26473象牙米黄视频-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88845" y="1673860"/>
            <a:ext cx="648000" cy="648000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91" y="3752845"/>
            <a:ext cx="295928" cy="327153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56" y="3754219"/>
            <a:ext cx="214208" cy="332492"/>
          </a:xfrm>
          <a:prstGeom prst="rect">
            <a:avLst/>
          </a:prstGeom>
        </p:spPr>
      </p:pic>
      <p:grpSp>
        <p:nvGrpSpPr>
          <p:cNvPr id="67" name="组合 18"/>
          <p:cNvGrpSpPr/>
          <p:nvPr/>
        </p:nvGrpSpPr>
        <p:grpSpPr>
          <a:xfrm>
            <a:off x="3377565" y="1003963"/>
            <a:ext cx="2438400" cy="4518402"/>
            <a:chOff x="690961" y="598721"/>
            <a:chExt cx="2618248" cy="4851664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VEFR26024</a:t>
              </a:r>
              <a:endParaRPr lang="en-US" altLang="zh-CN" sz="1400" dirty="0" smtClean="0"/>
            </a:p>
          </p:txBody>
        </p:sp>
        <p:sp>
          <p:nvSpPr>
            <p:cNvPr id="7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锦素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缣缃黄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4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VEFJ157024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750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5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81" name="图片 80" descr="VPG26473象牙米黄视频-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810125" y="1673860"/>
            <a:ext cx="648000" cy="648000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671" y="3752845"/>
            <a:ext cx="295928" cy="327153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536" y="3754219"/>
            <a:ext cx="214208" cy="332492"/>
          </a:xfrm>
          <a:prstGeom prst="rect">
            <a:avLst/>
          </a:prstGeom>
        </p:spPr>
      </p:pic>
      <p:grpSp>
        <p:nvGrpSpPr>
          <p:cNvPr id="94" name="组合 18"/>
          <p:cNvGrpSpPr/>
          <p:nvPr/>
        </p:nvGrpSpPr>
        <p:grpSpPr>
          <a:xfrm>
            <a:off x="5978525" y="1014123"/>
            <a:ext cx="2438400" cy="4518402"/>
            <a:chOff x="690961" y="598721"/>
            <a:chExt cx="2618248" cy="4851664"/>
          </a:xfrm>
        </p:grpSpPr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0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VEFR26025</a:t>
              </a:r>
              <a:endParaRPr lang="en-US" altLang="zh-CN" sz="1400" dirty="0" smtClean="0"/>
            </a:p>
          </p:txBody>
        </p:sp>
        <p:sp>
          <p:nvSpPr>
            <p:cNvPr id="10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锦素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月影灰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0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VEFJ157025        750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1500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112" name="图片 111" descr="VPG26473象牙米黄视频-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11085" y="1684020"/>
            <a:ext cx="648000" cy="648000"/>
          </a:xfrm>
          <a:prstGeom prst="rect">
            <a:avLst/>
          </a:prstGeom>
        </p:spPr>
      </p:pic>
      <p:pic>
        <p:nvPicPr>
          <p:cNvPr id="113" name="图片 11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631" y="3763005"/>
            <a:ext cx="295928" cy="327153"/>
          </a:xfrm>
          <a:prstGeom prst="rect">
            <a:avLst/>
          </a:prstGeom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496" y="376437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756285" y="1003963"/>
            <a:ext cx="2438400" cy="4518402"/>
            <a:chOff x="690961" y="598721"/>
            <a:chExt cx="2618248" cy="4851664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VEFR26001</a:t>
              </a:r>
              <a:endParaRPr lang="en-US" altLang="zh-CN" sz="1400" dirty="0" smtClean="0"/>
            </a:p>
          </p:txBody>
        </p:sp>
        <p:sp>
          <p:nvSpPr>
            <p:cNvPr id="5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香云莎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月白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3" name="图片 62" descr="VPG26473象牙米黄视频-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88845" y="1673860"/>
            <a:ext cx="648000" cy="648000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296" y="3469739"/>
            <a:ext cx="214208" cy="332492"/>
          </a:xfrm>
          <a:prstGeom prst="rect">
            <a:avLst/>
          </a:prstGeom>
        </p:spPr>
      </p:pic>
      <p:grpSp>
        <p:nvGrpSpPr>
          <p:cNvPr id="41" name="组合 18"/>
          <p:cNvGrpSpPr/>
          <p:nvPr/>
        </p:nvGrpSpPr>
        <p:grpSpPr>
          <a:xfrm>
            <a:off x="3357245" y="1014123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VEFR26002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香云莎</a:t>
              </a:r>
              <a:r>
                <a:rPr lang="en-US" alt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紫霞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VPG26473象牙米黄视频-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36" y="3398619"/>
            <a:ext cx="214208" cy="332492"/>
          </a:xfrm>
          <a:prstGeom prst="rect">
            <a:avLst/>
          </a:prstGeom>
        </p:spPr>
      </p:pic>
      <p:grpSp>
        <p:nvGrpSpPr>
          <p:cNvPr id="52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1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VEFR26003</a:t>
              </a:r>
              <a:endParaRPr lang="en-US" altLang="zh-CN" sz="1400" dirty="0" smtClean="0"/>
            </a:p>
          </p:txBody>
        </p:sp>
        <p:sp>
          <p:nvSpPr>
            <p:cNvPr id="62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丝萝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600X1200mm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光学浮雕粒子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1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382.8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7" name="图片 76" descr="VPG26473象牙米黄视频-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696" y="349005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756285" y="1003963"/>
            <a:ext cx="2438400" cy="4518402"/>
            <a:chOff x="690961" y="598721"/>
            <a:chExt cx="2618248" cy="4851664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VJ1890057</a:t>
              </a:r>
              <a:endParaRPr lang="en-US" altLang="zh-CN" sz="1400" dirty="0" smtClean="0"/>
            </a:p>
          </p:txBody>
        </p:sp>
        <p:sp>
          <p:nvSpPr>
            <p:cNvPr id="5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缎光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1049.8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3" name="图片 62" descr="D:/Setup/用户目录/Desktop/二维码汇总/二维码汇总/900X1800二维码/VJ1890057 寒江雪竖视频.pngVJ1890057 寒江雪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2188845" y="1673860"/>
            <a:ext cx="648000" cy="648000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3357245" y="1014123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VPJ1890414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亚克力灰</a:t>
              </a:r>
              <a:endParaRPr 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45958" cy="5741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VPJ157414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VPG26414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600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VPG80414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800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VPGR84414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400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VPG26473象牙米黄视频-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grpSp>
        <p:nvGrpSpPr>
          <p:cNvPr id="5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1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VFG1890005</a:t>
              </a:r>
              <a:endParaRPr lang="en-US" altLang="zh-CN" sz="1400" dirty="0" smtClean="0"/>
            </a:p>
          </p:txBody>
        </p:sp>
        <p:sp>
          <p:nvSpPr>
            <p:cNvPr id="62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布鲁斯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1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VFG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15700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5    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750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X1500mm</a:t>
              </a: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1588.8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7" name="图片 76" descr="D:/Setup/用户目录/Desktop/二维码汇总/二维码汇总/900X1800二维码/VFG1890005 布鲁斯竖视频.pngVFG1890005 布鲁斯竖视频"/>
          <p:cNvPicPr>
            <a:picLocks noChangeAspect="1"/>
          </p:cNvPicPr>
          <p:nvPr/>
        </p:nvPicPr>
        <p:blipFill>
          <a:blip r:embed="rId11"/>
          <a:srcRect t="23" b="23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58" y="3446879"/>
            <a:ext cx="214208" cy="3324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860" y="4046850"/>
            <a:ext cx="213607" cy="3271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098" y="4058280"/>
            <a:ext cx="296638" cy="3271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36" y="3731255"/>
            <a:ext cx="295928" cy="32715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358" y="3731359"/>
            <a:ext cx="214208" cy="33249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46" y="404685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756285" y="1003963"/>
            <a:ext cx="2438400" cy="4518402"/>
            <a:chOff x="690961" y="598721"/>
            <a:chExt cx="2618248" cy="4851664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+mn-ea"/>
                </a:rPr>
                <a:t>VFG1890011</a:t>
              </a:r>
              <a:endParaRPr lang="en-US" altLang="zh-CN" sz="1400" dirty="0" smtClean="0"/>
            </a:p>
          </p:txBody>
        </p:sp>
        <p:sp>
          <p:nvSpPr>
            <p:cNvPr id="5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镜湖春晓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1588.8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3" name="图片 62" descr="D:/Setup/用户目录/Desktop/二维码汇总/二维码汇总/900X1800二维码/VFG1890011-镜湖春晓竖视频.pngVFG1890011-镜湖春晓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2188845" y="1673860"/>
            <a:ext cx="648000" cy="648000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3357245" y="1014123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VFG1890013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波西塔诺</a:t>
              </a:r>
              <a:endParaRPr lang="zh-CN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1747.8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VPG26473象牙米黄视频-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grpSp>
        <p:nvGrpSpPr>
          <p:cNvPr id="5" name="组合 18"/>
          <p:cNvGrpSpPr/>
          <p:nvPr/>
        </p:nvGrpSpPr>
        <p:grpSpPr>
          <a:xfrm>
            <a:off x="5958205" y="1014758"/>
            <a:ext cx="2438400" cy="4518402"/>
            <a:chOff x="690961" y="598721"/>
            <a:chExt cx="2618248" cy="4851664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1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VFZJ157002</a:t>
              </a:r>
              <a:endParaRPr lang="en-US" altLang="zh-CN" sz="1400" dirty="0" smtClean="0"/>
            </a:p>
          </p:txBody>
        </p:sp>
        <p:sp>
          <p:nvSpPr>
            <p:cNvPr id="62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经典洞石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1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VFZJ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1890002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0X1800mm</a:t>
              </a: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7" name="图片 76" descr="D:/Setup/用户目录/Desktop/二维码汇总/二维码汇总/750X1500二维码/VFZJ157002 经典洞石竖视频.pngVFZJ157002 经典洞石竖视频"/>
          <p:cNvPicPr>
            <a:picLocks noChangeAspect="1"/>
          </p:cNvPicPr>
          <p:nvPr/>
        </p:nvPicPr>
        <p:blipFill>
          <a:blip r:embed="rId11"/>
          <a:srcRect t="23" b="23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88" y="3474715"/>
            <a:ext cx="296638" cy="3271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463" y="3482439"/>
            <a:ext cx="214208" cy="3324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08" y="3469104"/>
            <a:ext cx="214208" cy="33249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276" y="3721834"/>
            <a:ext cx="214208" cy="33249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421" y="372173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756285" y="1003963"/>
            <a:ext cx="2438400" cy="4518402"/>
            <a:chOff x="690961" y="598721"/>
            <a:chExt cx="2618248" cy="4851664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+mn-ea"/>
                </a:rPr>
                <a:t>VFG1890010</a:t>
              </a:r>
              <a:endParaRPr lang="en-US" altLang="zh-CN" sz="1400" dirty="0" smtClean="0">
                <a:sym typeface="+mn-ea"/>
              </a:endParaRPr>
            </a:p>
          </p:txBody>
        </p:sp>
        <p:sp>
          <p:nvSpPr>
            <p:cNvPr id="5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闪电白金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1588.8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3" name="图片 62" descr="D:/Setup/用户目录/Desktop/二维码汇总/二维码汇总/900X1800二维码/VFG1890010 闪电白金竖视频.pngVFG1890010 闪电白金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2188845" y="1673860"/>
            <a:ext cx="648000" cy="648000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3357245" y="1014123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VFZJ157210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西班牙砂岩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D:/Setup/用户目录/Desktop/二维码汇总/二维码汇总/750X1500二维码/VFZJ157210 西班牙砂岩竖视频.pngVFZJ157210 西班牙砂岩竖视频"/>
          <p:cNvPicPr>
            <a:picLocks noChangeAspect="1"/>
          </p:cNvPicPr>
          <p:nvPr/>
        </p:nvPicPr>
        <p:blipFill>
          <a:blip r:embed="rId10"/>
          <a:srcRect t="23" b="23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grpSp>
        <p:nvGrpSpPr>
          <p:cNvPr id="5" name="组合 18"/>
          <p:cNvGrpSpPr/>
          <p:nvPr/>
        </p:nvGrpSpPr>
        <p:grpSpPr>
          <a:xfrm>
            <a:off x="5958205" y="1014758"/>
            <a:ext cx="2438400" cy="4518402"/>
            <a:chOff x="690961" y="598721"/>
            <a:chExt cx="2618248" cy="4851664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1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VPJ1890099</a:t>
              </a:r>
              <a:endParaRPr lang="en-US" altLang="zh-CN" sz="1400" dirty="0" smtClean="0"/>
            </a:p>
          </p:txBody>
        </p:sp>
        <p:sp>
          <p:nvSpPr>
            <p:cNvPr id="62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寒江白玉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1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1000.8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7" name="图片 76" descr="VPG26473象牙米黄视频-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38" y="3469104"/>
            <a:ext cx="214208" cy="3324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760" y="3469000"/>
            <a:ext cx="213607" cy="3271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71" y="3778349"/>
            <a:ext cx="214208" cy="332492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3512084" y="3297005"/>
            <a:ext cx="17075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VG26210           </a:t>
            </a:r>
            <a:r>
              <a:rPr 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60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51" y="376999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756285" y="1003963"/>
            <a:ext cx="2438400" cy="4518402"/>
            <a:chOff x="690961" y="598721"/>
            <a:chExt cx="2618248" cy="4851664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+mn-ea"/>
                </a:rPr>
                <a:t>VFG1890015</a:t>
              </a:r>
              <a:endParaRPr lang="en-US" altLang="zh-CN" sz="1400" dirty="0" smtClean="0">
                <a:sym typeface="+mn-ea"/>
              </a:endParaRPr>
            </a:p>
          </p:txBody>
        </p:sp>
        <p:sp>
          <p:nvSpPr>
            <p:cNvPr id="5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古驰灰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1588.8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3" name="图片 62" descr="D:/Setup/用户目录/Desktop/二维码汇总/二维码汇总/900X1800二维码/VFG1890015古驰灰竖版.pngVFG1890015古驰灰竖版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2188845" y="1673860"/>
            <a:ext cx="648000" cy="648000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3357245" y="1014758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VFZJ157048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凯利灰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D:/Setup/用户目录/Desktop/二维码汇总/二维码汇总/900X1800二维码/VFZJ1890048 凯利灰视频-1.pngVFZJ1890048 凯利灰视频-1"/>
          <p:cNvPicPr>
            <a:picLocks noChangeAspect="1"/>
          </p:cNvPicPr>
          <p:nvPr/>
        </p:nvPicPr>
        <p:blipFill>
          <a:blip r:embed="rId10"/>
          <a:srcRect t="23" b="23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grpSp>
        <p:nvGrpSpPr>
          <p:cNvPr id="5" name="组合 18"/>
          <p:cNvGrpSpPr/>
          <p:nvPr/>
        </p:nvGrpSpPr>
        <p:grpSpPr>
          <a:xfrm>
            <a:off x="5958205" y="1014758"/>
            <a:ext cx="2438400" cy="4518402"/>
            <a:chOff x="690961" y="598721"/>
            <a:chExt cx="2618248" cy="4851664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1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VFG1890012</a:t>
              </a:r>
              <a:endParaRPr lang="en-US" altLang="zh-CN" sz="1400" dirty="0" smtClean="0"/>
            </a:p>
          </p:txBody>
        </p:sp>
        <p:sp>
          <p:nvSpPr>
            <p:cNvPr id="62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莫奈花园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1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1588.8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7" name="图片 76" descr="D:/Setup/用户目录/Desktop/二维码汇总/二维码汇总/900X1800二维码/VFG1890012莫奈花园竖版.pngVFG1890012莫奈花园竖版"/>
          <p:cNvPicPr>
            <a:picLocks noChangeAspect="1"/>
          </p:cNvPicPr>
          <p:nvPr/>
        </p:nvPicPr>
        <p:blipFill>
          <a:blip r:embed="rId11"/>
          <a:srcRect t="23" b="23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123" y="3373219"/>
            <a:ext cx="214208" cy="33249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28" y="3378830"/>
            <a:ext cx="296638" cy="3271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51" y="3773904"/>
            <a:ext cx="214208" cy="33249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438" y="3769355"/>
            <a:ext cx="296638" cy="327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543" y="3474819"/>
            <a:ext cx="214208" cy="332492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3515812" y="3315454"/>
            <a:ext cx="198002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VFZJ1890048         900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1800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</a:t>
            </a:r>
            <a:endParaRPr lang="zh-CN" alt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756285" y="1003963"/>
            <a:ext cx="2438400" cy="4518402"/>
            <a:chOff x="690961" y="598721"/>
            <a:chExt cx="2618248" cy="4851664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ym typeface="+mn-ea"/>
                </a:rPr>
                <a:t>VFZJ157208</a:t>
              </a:r>
              <a:endParaRPr lang="en-US" altLang="zh-CN" sz="1400" dirty="0" smtClean="0">
                <a:sym typeface="+mn-ea"/>
              </a:endParaRPr>
            </a:p>
          </p:txBody>
        </p:sp>
        <p:sp>
          <p:nvSpPr>
            <p:cNvPr id="5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波特兰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0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3" name="图片 62" descr="D:/Setup/用户目录/Desktop/二维码汇总/二维码汇总/750X1500二维码/VFZJ157208 波特兰竖视频.pngVFZJ157208 波特兰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2188845" y="1673860"/>
            <a:ext cx="648000" cy="648000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3357245" y="1014758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VFZJ157001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云棕灰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D:/Setup/用户目录/Desktop/二维码汇总/二维码汇总/750X1500二维码/VFZJ157001 云棕灰竖视频.pngVFZJ157001 云棕灰竖视频"/>
          <p:cNvPicPr>
            <a:picLocks noChangeAspect="1"/>
          </p:cNvPicPr>
          <p:nvPr/>
        </p:nvPicPr>
        <p:blipFill>
          <a:blip r:embed="rId10"/>
          <a:srcRect t="23" b="23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331" y="3794224"/>
            <a:ext cx="214208" cy="33249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918" y="3779515"/>
            <a:ext cx="296638" cy="3271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96" y="3804384"/>
            <a:ext cx="214208" cy="332492"/>
          </a:xfrm>
          <a:prstGeom prst="rect">
            <a:avLst/>
          </a:prstGeom>
        </p:spPr>
      </p:pic>
      <p:grpSp>
        <p:nvGrpSpPr>
          <p:cNvPr id="9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VFG157005</a:t>
              </a:r>
              <a:endParaRPr lang="en-US" altLang="zh-CN" sz="1400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布鲁斯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复合工艺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VFG</a:t>
              </a:r>
              <a:r>
                <a:rPr 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1890005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</a:t>
              </a:r>
              <a:r>
                <a:rPr 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823.8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VPG26473象牙米黄视频-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36" y="3731255"/>
            <a:ext cx="295928" cy="32715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358" y="3731359"/>
            <a:ext cx="214208" cy="332492"/>
          </a:xfrm>
          <a:prstGeom prst="rect">
            <a:avLst/>
          </a:prstGeom>
        </p:spPr>
      </p:pic>
      <p:sp>
        <p:nvSpPr>
          <p:cNvPr id="40" name="矩形 39"/>
          <p:cNvSpPr/>
          <p:nvPr/>
        </p:nvSpPr>
        <p:spPr>
          <a:xfrm>
            <a:off x="890804" y="3317325"/>
            <a:ext cx="17716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VG26208             600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X1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91" y="3790310"/>
            <a:ext cx="295928" cy="327153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3545704" y="3376414"/>
            <a:ext cx="194796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VFZJ1890001        900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1800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</a:t>
            </a:r>
            <a:endParaRPr lang="zh-CN" altLang="en-US" sz="800" dirty="0"/>
          </a:p>
        </p:txBody>
      </p:sp>
      <p:pic>
        <p:nvPicPr>
          <p:cNvPr id="52" name="图片 5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511" y="3790310"/>
            <a:ext cx="295928" cy="32715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717280" y="2068830"/>
            <a:ext cx="330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3357245" y="1014758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VFZJ157209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波特兰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D:/Setup/用户目录/Desktop/二维码汇总/二维码汇总/750X1500二维码/VFZJ157209 波特兰竖视频.pngVFZJ157209 波特兰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331" y="3794224"/>
            <a:ext cx="214208" cy="33249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918" y="3779515"/>
            <a:ext cx="296638" cy="327153"/>
          </a:xfrm>
          <a:prstGeom prst="rect">
            <a:avLst/>
          </a:prstGeom>
        </p:spPr>
      </p:pic>
      <p:grpSp>
        <p:nvGrpSpPr>
          <p:cNvPr id="5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8-VG2680D025</a:t>
              </a:r>
              <a:endParaRPr lang="en-US" altLang="zh-CN" sz="1400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直纹洞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岩版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VPG26473象牙米黄视频-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3494904" y="3305294"/>
            <a:ext cx="1819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VFZJ1890209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900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1800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VG26209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     60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0X1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2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zh-CN" altLang="en-US" sz="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52" name="图片 5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511" y="3790310"/>
            <a:ext cx="295928" cy="327153"/>
          </a:xfrm>
          <a:prstGeom prst="rect">
            <a:avLst/>
          </a:prstGeom>
        </p:spPr>
      </p:pic>
      <p:grpSp>
        <p:nvGrpSpPr>
          <p:cNvPr id="54" name="组合 29"/>
          <p:cNvGrpSpPr/>
          <p:nvPr/>
        </p:nvGrpSpPr>
        <p:grpSpPr>
          <a:xfrm>
            <a:off x="727075" y="1014123"/>
            <a:ext cx="2438400" cy="4518402"/>
            <a:chOff x="690961" y="598721"/>
            <a:chExt cx="2618248" cy="4851664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VFZJ157211  </a:t>
              </a:r>
              <a:endParaRPr lang="en-US" altLang="zh-CN" sz="1400" dirty="0" smtClean="0"/>
            </a:p>
          </p:txBody>
        </p:sp>
        <p:sp>
          <p:nvSpPr>
            <p:cNvPr id="64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西班牙砂岩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9" name="图片 68" descr="D:/Setup/用户目录/Desktop/二维码汇总/二维码汇总/750X1500二维码/VFZJ157211 西班牙砂岩竖屏.pngVFZJ157211 西班牙砂岩竖屏"/>
          <p:cNvPicPr>
            <a:picLocks noChangeAspect="1"/>
          </p:cNvPicPr>
          <p:nvPr/>
        </p:nvPicPr>
        <p:blipFill>
          <a:blip r:embed="rId12"/>
          <a:srcRect t="39" b="39"/>
          <a:stretch>
            <a:fillRect/>
          </a:stretch>
        </p:blipFill>
        <p:spPr>
          <a:xfrm>
            <a:off x="2210435" y="1692910"/>
            <a:ext cx="676800" cy="676800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641" y="3911699"/>
            <a:ext cx="214208" cy="332492"/>
          </a:xfrm>
          <a:prstGeom prst="rect">
            <a:avLst/>
          </a:prstGeom>
        </p:spPr>
      </p:pic>
      <p:sp>
        <p:nvSpPr>
          <p:cNvPr id="71" name="矩形 70"/>
          <p:cNvSpPr/>
          <p:nvPr/>
        </p:nvSpPr>
        <p:spPr>
          <a:xfrm>
            <a:off x="894080" y="3325475"/>
            <a:ext cx="2004060" cy="439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VFZJ1890211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900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X1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8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00mm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VG26211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            600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X</a:t>
            </a:r>
            <a:r>
              <a: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1200</a:t>
            </a:r>
            <a:r>
              <a:rPr lang="zh-CN" altLang="en-US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rPr>
              <a:t>mm</a:t>
            </a:r>
            <a:endParaRPr lang="en-US" altLang="zh-CN" sz="800" dirty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72" name="图片 7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51" y="3902070"/>
            <a:ext cx="295928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3357245" y="1014758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VFZJ157003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沐光语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D:/Setup/用户目录/Desktop/二维码汇总/二维码汇总/750X1500二维码/VFZJ157003沐光语竖视频.pngVFZJ157003沐光语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VFZJ157004</a:t>
              </a:r>
              <a:endParaRPr lang="en-US" altLang="zh-CN" sz="1400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流金叙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D:/Setup/用户目录/Desktop/二维码汇总/二维码汇总/750X1500二维码/VFZJ157004  流金叙竖视频.pngVFZJ157004  流金叙竖视频"/>
          <p:cNvPicPr>
            <a:picLocks noChangeAspect="1"/>
          </p:cNvPicPr>
          <p:nvPr/>
        </p:nvPicPr>
        <p:blipFill>
          <a:blip r:embed="rId10"/>
          <a:srcRect t="23" b="23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grpSp>
        <p:nvGrpSpPr>
          <p:cNvPr id="5" name="组合 29"/>
          <p:cNvGrpSpPr/>
          <p:nvPr/>
        </p:nvGrpSpPr>
        <p:grpSpPr>
          <a:xfrm>
            <a:off x="727075" y="1014123"/>
            <a:ext cx="2438400" cy="4518402"/>
            <a:chOff x="690961" y="598721"/>
            <a:chExt cx="2618248" cy="4851664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31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8-VS2680D015  </a:t>
              </a:r>
              <a:endParaRPr lang="en-US" altLang="zh-CN" sz="1400" dirty="0" smtClean="0"/>
            </a:p>
          </p:txBody>
        </p:sp>
        <p:sp>
          <p:nvSpPr>
            <p:cNvPr id="64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英伦奶油白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岩版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1997.65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9" name="图片 68" descr="C:/Users/Administrator/Desktop/f6e68ea38ab95ebb62950c42c1128e8.pngf6e68ea38ab95ebb62950c42c1128e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10435" y="169291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56" y="3317339"/>
            <a:ext cx="214208" cy="33249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176" y="335797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3357245" y="1014758"/>
            <a:ext cx="2438400" cy="4518402"/>
            <a:chOff x="690961" y="598721"/>
            <a:chExt cx="2618248" cy="4851664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4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VFZJ157006</a:t>
              </a:r>
              <a:endParaRPr lang="en-US" altLang="zh-CN" sz="1400" dirty="0" smtClean="0"/>
            </a:p>
          </p:txBody>
        </p:sp>
        <p:sp>
          <p:nvSpPr>
            <p:cNvPr id="45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时光织木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8" name="文本框 9"/>
            <p:cNvSpPr txBox="1"/>
            <p:nvPr/>
          </p:nvSpPr>
          <p:spPr>
            <a:xfrm>
              <a:off x="834828" y="3011055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9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0" name="图片 49" descr="D:/Setup/用户目录/Desktop/二维码汇总/二维码汇总/750X1500二维码/VFZJ157006 时光织木竖视频.pngVFZJ157006 时光织木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4799965" y="1684020"/>
            <a:ext cx="648000" cy="648000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VDB40029</a:t>
              </a:r>
              <a:endParaRPr lang="en-US" altLang="zh-CN" sz="1400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科罗拉浅灰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VPG26473象牙米黄视频-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grpSp>
        <p:nvGrpSpPr>
          <p:cNvPr id="5" name="组合 29"/>
          <p:cNvGrpSpPr/>
          <p:nvPr/>
        </p:nvGrpSpPr>
        <p:grpSpPr>
          <a:xfrm>
            <a:off x="727075" y="1014123"/>
            <a:ext cx="2438400" cy="4518402"/>
            <a:chOff x="690961" y="598721"/>
            <a:chExt cx="2618248" cy="4851664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31"/>
            <p:cNvSpPr txBox="1"/>
            <p:nvPr/>
          </p:nvSpPr>
          <p:spPr>
            <a:xfrm>
              <a:off x="835270" y="1424353"/>
              <a:ext cx="1916723" cy="330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VFZJ157005  </a:t>
              </a:r>
              <a:endParaRPr lang="en-US" altLang="zh-CN" sz="1400" dirty="0" smtClean="0"/>
            </a:p>
          </p:txBody>
        </p:sp>
        <p:sp>
          <p:nvSpPr>
            <p:cNvPr id="64" name="文本框 32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枫糖暖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33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34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7" name="文本框 35"/>
            <p:cNvSpPr txBox="1"/>
            <p:nvPr/>
          </p:nvSpPr>
          <p:spPr>
            <a:xfrm>
              <a:off x="896875" y="3065602"/>
              <a:ext cx="1916639" cy="2297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l" rtl="0">
                <a:lnSpc>
                  <a:spcPct val="140000"/>
                </a:lnSpc>
              </a:pPr>
              <a:endParaRPr lang="zh-CN" altLang="en-US" sz="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 algn="l" rtl="0"/>
              <a:endParaRPr lang="zh-CN" altLang="en-US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8" name="文本框 39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720.8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9" name="图片 68" descr="D:/Setup/用户目录/Desktop/二维码汇总/二维码汇总/750X1500二维码/VFZJ157005 枫糖暖竖视频.pngVFZJ157005 枫糖暖竖视频"/>
          <p:cNvPicPr>
            <a:picLocks noChangeAspect="1"/>
          </p:cNvPicPr>
          <p:nvPr/>
        </p:nvPicPr>
        <p:blipFill>
          <a:blip r:embed="rId11"/>
          <a:srcRect t="39" b="39"/>
          <a:stretch>
            <a:fillRect/>
          </a:stretch>
        </p:blipFill>
        <p:spPr>
          <a:xfrm>
            <a:off x="2210435" y="1692910"/>
            <a:ext cx="676800" cy="6768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56" y="3317339"/>
            <a:ext cx="214208" cy="33249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176" y="3357979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176" y="3317339"/>
            <a:ext cx="214208" cy="332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VPFH80001</a:t>
              </a:r>
              <a:endParaRPr lang="en-US" altLang="zh-CN" sz="1400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米洛缇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厚抛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261.8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D:/Setup/用户目录/Desktop/二维码汇总/二维码汇总/800x800二维码/VPFH80001 米洛缇竖视频.pngVPFH80001 米洛缇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685165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VDB40030</a:t>
              </a:r>
              <a:endParaRPr lang="en-US" altLang="zh-CN" sz="1400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科罗拉灰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多面定位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7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8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9" name="图片 58" descr="VPG26473象牙米黄视频-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17725" y="1694180"/>
            <a:ext cx="648000" cy="64800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56" y="3357979"/>
            <a:ext cx="214208" cy="332492"/>
          </a:xfrm>
          <a:prstGeom prst="rect">
            <a:avLst/>
          </a:prstGeom>
        </p:spPr>
      </p:pic>
      <p:grpSp>
        <p:nvGrpSpPr>
          <p:cNvPr id="63" name="组合 18"/>
          <p:cNvGrpSpPr/>
          <p:nvPr/>
        </p:nvGrpSpPr>
        <p:grpSpPr>
          <a:xfrm>
            <a:off x="3336925" y="1044603"/>
            <a:ext cx="2438400" cy="4518402"/>
            <a:chOff x="690961" y="598721"/>
            <a:chExt cx="2618248" cy="4851664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71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VDB40031</a:t>
              </a:r>
              <a:endParaRPr lang="en-US" altLang="zh-CN" sz="1400" dirty="0" smtClean="0"/>
            </a:p>
          </p:txBody>
        </p:sp>
        <p:sp>
          <p:nvSpPr>
            <p:cNvPr id="72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米洛缇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400X400mm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素色雅光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75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6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60.8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77" name="图片 76" descr="VPG26473象牙米黄视频-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9485" y="1714500"/>
            <a:ext cx="648000" cy="648000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416" y="3378299"/>
            <a:ext cx="214208" cy="33249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080" y="339343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VPFH80004</a:t>
              </a:r>
              <a:endParaRPr lang="en-US" altLang="zh-CN" sz="1400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云纹雅灰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厚抛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261.8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D:/Setup/用户目录/Desktop/二维码汇总/二维码汇总/800x800二维码/VPFH80004 云纹雅灰竖视频.pngVPFH80004 云纹雅灰竖视频"/>
          <p:cNvPicPr>
            <a:picLocks noChangeAspect="1"/>
          </p:cNvPicPr>
          <p:nvPr/>
        </p:nvPicPr>
        <p:blipFill>
          <a:blip r:embed="rId9"/>
          <a:srcRect t="23" b="23"/>
          <a:stretch>
            <a:fillRect/>
          </a:stretch>
        </p:blipFill>
        <p:spPr>
          <a:xfrm>
            <a:off x="7421245" y="1694180"/>
            <a:ext cx="648000" cy="648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080" y="3393435"/>
            <a:ext cx="213607" cy="327153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664845" y="1054763"/>
            <a:ext cx="2438400" cy="4518402"/>
            <a:chOff x="690961" y="598721"/>
            <a:chExt cx="2618248" cy="4851664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3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VPFH80002</a:t>
              </a:r>
              <a:endParaRPr lang="en-US" altLang="zh-CN" sz="1400" dirty="0" smtClean="0"/>
            </a:p>
          </p:txBody>
        </p:sp>
        <p:sp>
          <p:nvSpPr>
            <p:cNvPr id="44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象牙米黄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厚抛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261.8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49" name="图片 48" descr="D:/Setup/用户目录/Desktop/二维码汇总/二维码汇总/800x800二维码/VPFH80002  象牙米黄竖视频.pngVPFH80002  象牙米黄竖视频"/>
          <p:cNvPicPr>
            <a:picLocks noChangeAspect="1"/>
          </p:cNvPicPr>
          <p:nvPr/>
        </p:nvPicPr>
        <p:blipFill>
          <a:blip r:embed="rId11"/>
          <a:srcRect t="23" b="23"/>
          <a:stretch>
            <a:fillRect/>
          </a:stretch>
        </p:blipFill>
        <p:spPr>
          <a:xfrm>
            <a:off x="2097405" y="1724660"/>
            <a:ext cx="648000" cy="6480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40" y="3423915"/>
            <a:ext cx="213607" cy="327153"/>
          </a:xfrm>
          <a:prstGeom prst="rect">
            <a:avLst/>
          </a:prstGeom>
        </p:spPr>
      </p:pic>
      <p:grpSp>
        <p:nvGrpSpPr>
          <p:cNvPr id="54" name="组合 18"/>
          <p:cNvGrpSpPr/>
          <p:nvPr/>
        </p:nvGrpSpPr>
        <p:grpSpPr>
          <a:xfrm>
            <a:off x="3316605" y="1075083"/>
            <a:ext cx="2438400" cy="4518402"/>
            <a:chOff x="690961" y="598721"/>
            <a:chExt cx="2618248" cy="4851664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VPFH80003</a:t>
              </a:r>
              <a:endParaRPr lang="en-US" altLang="zh-CN" sz="1400" dirty="0" smtClean="0"/>
            </a:p>
          </p:txBody>
        </p:sp>
        <p:sp>
          <p:nvSpPr>
            <p:cNvPr id="6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云朵浅灰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厚抛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261.8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8" name="图片 67" descr="D:/Setup/用户目录/Desktop/二维码汇总/二维码汇总/800x800二维码/VPFH80003 云朵浅灰视频-1.pngVPFH80003 云朵浅灰视频-1"/>
          <p:cNvPicPr>
            <a:picLocks noChangeAspect="1"/>
          </p:cNvPicPr>
          <p:nvPr/>
        </p:nvPicPr>
        <p:blipFill>
          <a:blip r:embed="rId13"/>
          <a:srcRect t="23" b="23"/>
          <a:stretch>
            <a:fillRect/>
          </a:stretch>
        </p:blipFill>
        <p:spPr>
          <a:xfrm>
            <a:off x="4749165" y="1744980"/>
            <a:ext cx="648000" cy="648000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00" y="344423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VPGR84005</a:t>
              </a:r>
              <a:endParaRPr lang="en-US" altLang="zh-CN" sz="1400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卡拉拉白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VPG26473象牙米黄视频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080" y="3393435"/>
            <a:ext cx="213607" cy="327153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664845" y="1054763"/>
            <a:ext cx="2438400" cy="4518402"/>
            <a:chOff x="690961" y="598721"/>
            <a:chExt cx="2618248" cy="4851664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3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VPFH80005</a:t>
              </a:r>
              <a:endParaRPr lang="en-US" altLang="zh-CN" sz="1400" dirty="0" smtClean="0"/>
            </a:p>
          </p:txBody>
        </p:sp>
        <p:sp>
          <p:nvSpPr>
            <p:cNvPr id="44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雪山白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厚抛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261.8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49" name="图片 48" descr="D:/Setup/用户目录/Desktop/二维码汇总/二维码汇总/800x800二维码/VPFH80005 雪山白竖视频.pngVPFH80005 雪山白竖视频"/>
          <p:cNvPicPr>
            <a:picLocks noChangeAspect="1"/>
          </p:cNvPicPr>
          <p:nvPr/>
        </p:nvPicPr>
        <p:blipFill>
          <a:blip r:embed="rId11"/>
          <a:srcRect t="23" b="23"/>
          <a:stretch>
            <a:fillRect/>
          </a:stretch>
        </p:blipFill>
        <p:spPr>
          <a:xfrm>
            <a:off x="2097405" y="1724660"/>
            <a:ext cx="648000" cy="6480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40" y="3423915"/>
            <a:ext cx="213607" cy="327153"/>
          </a:xfrm>
          <a:prstGeom prst="rect">
            <a:avLst/>
          </a:prstGeom>
        </p:spPr>
      </p:pic>
      <p:grpSp>
        <p:nvGrpSpPr>
          <p:cNvPr id="5" name="组合 18"/>
          <p:cNvGrpSpPr/>
          <p:nvPr/>
        </p:nvGrpSpPr>
        <p:grpSpPr>
          <a:xfrm>
            <a:off x="3316605" y="1075083"/>
            <a:ext cx="2438400" cy="4518402"/>
            <a:chOff x="690961" y="598721"/>
            <a:chExt cx="2618248" cy="4851664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VPFH80006</a:t>
              </a:r>
              <a:endParaRPr lang="en-US" altLang="zh-CN" sz="1400" dirty="0" smtClean="0"/>
            </a:p>
          </p:txBody>
        </p:sp>
        <p:sp>
          <p:nvSpPr>
            <p:cNvPr id="6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松烟墨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厚抛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6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261.8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68" name="图片 67" descr="D:/Setup/用户目录/Desktop/二维码汇总/二维码汇总/800x800二维码/VPFH80006 松烟墨竖视频.pngVPFH80006 松烟墨竖视频"/>
          <p:cNvPicPr>
            <a:picLocks noChangeAspect="1"/>
          </p:cNvPicPr>
          <p:nvPr/>
        </p:nvPicPr>
        <p:blipFill>
          <a:blip r:embed="rId13"/>
          <a:srcRect t="23" b="23"/>
          <a:stretch>
            <a:fillRect/>
          </a:stretch>
        </p:blipFill>
        <p:spPr>
          <a:xfrm>
            <a:off x="4749165" y="1744980"/>
            <a:ext cx="648000" cy="648000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000" y="3444235"/>
            <a:ext cx="213607" cy="3271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雪浪笺浅灰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4" name="组合 18"/>
          <p:cNvGrpSpPr/>
          <p:nvPr/>
        </p:nvGrpSpPr>
        <p:grpSpPr>
          <a:xfrm>
            <a:off x="641985" y="1024283"/>
            <a:ext cx="2438400" cy="4518402"/>
            <a:chOff x="690961" y="598721"/>
            <a:chExt cx="2618248" cy="4851664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43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VPGR84134</a:t>
              </a:r>
              <a:endParaRPr lang="en-US" altLang="zh-CN" sz="1400" dirty="0" smtClean="0"/>
            </a:p>
          </p:txBody>
        </p:sp>
        <p:sp>
          <p:nvSpPr>
            <p:cNvPr id="44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香雪灰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超耐磨高硬度釉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8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85.8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49" name="图片 48" descr="VPG26473象牙米黄视频-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7405" y="1724660"/>
            <a:ext cx="612000" cy="6120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40" y="3423915"/>
            <a:ext cx="213607" cy="327153"/>
          </a:xfrm>
          <a:prstGeom prst="rect">
            <a:avLst/>
          </a:prstGeom>
        </p:spPr>
      </p:pic>
      <p:grpSp>
        <p:nvGrpSpPr>
          <p:cNvPr id="6" name="组合 18"/>
          <p:cNvGrpSpPr/>
          <p:nvPr/>
        </p:nvGrpSpPr>
        <p:grpSpPr>
          <a:xfrm>
            <a:off x="3326765" y="1024283"/>
            <a:ext cx="2438400" cy="4518402"/>
            <a:chOff x="690961" y="598721"/>
            <a:chExt cx="2618248" cy="485166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8" name="文本框 5"/>
            <p:cNvSpPr txBox="1"/>
            <p:nvPr/>
          </p:nvSpPr>
          <p:spPr>
            <a:xfrm>
              <a:off x="835270" y="1424353"/>
              <a:ext cx="1916723" cy="263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000" b="1" dirty="0" smtClean="0"/>
                <a:t>10-VPFVK1890C001</a:t>
              </a:r>
              <a:endParaRPr lang="en-US" altLang="zh-CN" sz="1000" b="1" dirty="0" smtClean="0"/>
            </a:p>
          </p:txBody>
        </p:sp>
        <p:sp>
          <p:nvSpPr>
            <p:cNvPr id="9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白金沙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2.0+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六面无限连纹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5" name="图片 24" descr="D:/Setup/用户目录/Desktop/二维码汇总/二维码汇总/900X1800二维码/10-VPFVK1890C001白金沙竖版.png10-VPFVK1890C001白金沙竖版"/>
          <p:cNvPicPr>
            <a:picLocks noChangeAspect="1"/>
          </p:cNvPicPr>
          <p:nvPr/>
        </p:nvPicPr>
        <p:blipFill>
          <a:blip r:embed="rId12"/>
          <a:srcRect t="23" b="23"/>
          <a:stretch>
            <a:fillRect/>
          </a:stretch>
        </p:blipFill>
        <p:spPr>
          <a:xfrm>
            <a:off x="4759325" y="1694180"/>
            <a:ext cx="648000" cy="64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69335" y="3388995"/>
            <a:ext cx="219710" cy="340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劳伦黑金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VPG26473象牙米黄视频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27" name="组合 18"/>
          <p:cNvGrpSpPr/>
          <p:nvPr/>
        </p:nvGrpSpPr>
        <p:grpSpPr>
          <a:xfrm>
            <a:off x="629285" y="1024283"/>
            <a:ext cx="2438400" cy="4518402"/>
            <a:chOff x="690961" y="598721"/>
            <a:chExt cx="2618248" cy="485166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3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雪浪笺暖灰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5" name="图片 34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10"/>
          <a:srcRect t="40" b="40"/>
          <a:stretch>
            <a:fillRect/>
          </a:stretch>
        </p:blipFill>
        <p:spPr>
          <a:xfrm>
            <a:off x="2061845" y="1694180"/>
            <a:ext cx="612000" cy="612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3322320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冰丝玉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8" name="图片 57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10"/>
          <a:srcRect t="40" b="40"/>
          <a:stretch>
            <a:fillRect/>
          </a:stretch>
        </p:blipFill>
        <p:spPr>
          <a:xfrm>
            <a:off x="4754880" y="1694180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四季粉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VPG26473象牙米黄视频-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27" name="组合 18"/>
          <p:cNvGrpSpPr/>
          <p:nvPr/>
        </p:nvGrpSpPr>
        <p:grpSpPr>
          <a:xfrm>
            <a:off x="629285" y="1024283"/>
            <a:ext cx="2438400" cy="4518402"/>
            <a:chOff x="690961" y="598721"/>
            <a:chExt cx="2618248" cy="485166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3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布幕沙金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5" name="图片 34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10"/>
          <a:srcRect t="40" b="40"/>
          <a:stretch>
            <a:fillRect/>
          </a:stretch>
        </p:blipFill>
        <p:spPr>
          <a:xfrm>
            <a:off x="2061845" y="1694180"/>
            <a:ext cx="612000" cy="612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3322320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埃菲尔白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8" name="图片 57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10"/>
          <a:srcRect t="40" b="40"/>
          <a:stretch>
            <a:fillRect/>
          </a:stretch>
        </p:blipFill>
        <p:spPr>
          <a:xfrm>
            <a:off x="4754880" y="1694180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奥洛拉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27" name="组合 18"/>
          <p:cNvGrpSpPr/>
          <p:nvPr/>
        </p:nvGrpSpPr>
        <p:grpSpPr>
          <a:xfrm>
            <a:off x="629285" y="1024283"/>
            <a:ext cx="2438400" cy="4518402"/>
            <a:chOff x="690961" y="598721"/>
            <a:chExt cx="2618248" cy="485166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3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麦凯伦灰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5" name="图片 34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2061845" y="1694180"/>
            <a:ext cx="612000" cy="612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3322320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端白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8" name="图片 57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4754880" y="1694180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浮光暗香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27" name="组合 18"/>
          <p:cNvGrpSpPr/>
          <p:nvPr/>
        </p:nvGrpSpPr>
        <p:grpSpPr>
          <a:xfrm>
            <a:off x="629285" y="1024283"/>
            <a:ext cx="2438400" cy="4518402"/>
            <a:chOff x="690961" y="598721"/>
            <a:chExt cx="2618248" cy="485166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 dirty="0" smtClean="0"/>
                <a:t>VPG80271</a:t>
              </a:r>
              <a:endParaRPr lang="en-US" altLang="zh-CN" sz="1400" b="1" dirty="0" smtClean="0"/>
            </a:p>
          </p:txBody>
        </p:sp>
        <p:sp>
          <p:nvSpPr>
            <p:cNvPr id="3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工程用砖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438.76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5" name="图片 34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2061845" y="1694180"/>
            <a:ext cx="612000" cy="612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3322320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花木染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8" name="图片 57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4754880" y="1694180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波特兰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27" name="组合 18"/>
          <p:cNvGrpSpPr/>
          <p:nvPr/>
        </p:nvGrpSpPr>
        <p:grpSpPr>
          <a:xfrm>
            <a:off x="629285" y="1024283"/>
            <a:ext cx="2438400" cy="4518402"/>
            <a:chOff x="690961" y="598721"/>
            <a:chExt cx="2618248" cy="485166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>
                  <a:sym typeface="+mn-ea"/>
                </a:rPr>
                <a:t>规划新品</a:t>
              </a:r>
              <a:endParaRPr lang="en-US" altLang="zh-CN" sz="1400" b="1" dirty="0" smtClean="0"/>
            </a:p>
          </p:txBody>
        </p:sp>
        <p:sp>
          <p:nvSpPr>
            <p:cNvPr id="3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平行纪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5" name="图片 34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2061845" y="1694180"/>
            <a:ext cx="612000" cy="612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3322320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/>
                <a:t>规划新品</a:t>
              </a:r>
              <a:endParaRPr lang="zh-CN" altLang="zh-CN" sz="1400" b="1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平行纪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8" name="图片 57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4754880" y="1694180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布幕沙金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27" name="组合 18"/>
          <p:cNvGrpSpPr/>
          <p:nvPr/>
        </p:nvGrpSpPr>
        <p:grpSpPr>
          <a:xfrm>
            <a:off x="629285" y="1024283"/>
            <a:ext cx="2438400" cy="4518402"/>
            <a:chOff x="690961" y="598721"/>
            <a:chExt cx="2618248" cy="485166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>
                  <a:sym typeface="+mn-ea"/>
                </a:rPr>
                <a:t>规划新品</a:t>
              </a:r>
              <a:endParaRPr lang="en-US" altLang="zh-CN" sz="1400" b="1" dirty="0" smtClean="0"/>
            </a:p>
          </p:txBody>
        </p:sp>
        <p:sp>
          <p:nvSpPr>
            <p:cNvPr id="3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砂岩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400X800mm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哑光微雕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5" name="图片 34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2061845" y="1694180"/>
            <a:ext cx="612000" cy="612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3322320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b="1" dirty="0" smtClean="0"/>
                <a:t>9-VPG2680A019</a:t>
              </a:r>
              <a:endParaRPr lang="en-US" altLang="zh-CN" sz="1400" b="1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意大利鱼肚白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800X2600mm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干粒抛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无限连纹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3148.65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8" name="图片 57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4754880" y="1694180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雪浪笺暖灰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27" name="组合 18"/>
          <p:cNvGrpSpPr/>
          <p:nvPr/>
        </p:nvGrpSpPr>
        <p:grpSpPr>
          <a:xfrm>
            <a:off x="629285" y="1024283"/>
            <a:ext cx="2438400" cy="4518402"/>
            <a:chOff x="690961" y="598721"/>
            <a:chExt cx="2618248" cy="485166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>
                  <a:sym typeface="+mn-ea"/>
                </a:rPr>
                <a:t>规划新品</a:t>
              </a:r>
              <a:endParaRPr lang="en-US" altLang="zh-CN" sz="1400" b="1" dirty="0" smtClean="0"/>
            </a:p>
          </p:txBody>
        </p:sp>
        <p:sp>
          <p:nvSpPr>
            <p:cNvPr id="3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冰丝玉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5" name="图片 34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2061845" y="1694180"/>
            <a:ext cx="612000" cy="612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3322320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劳伦黑金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8" name="图片 57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4754880" y="1694180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3" name="组合 18"/>
          <p:cNvGrpSpPr/>
          <p:nvPr/>
        </p:nvGrpSpPr>
        <p:grpSpPr>
          <a:xfrm>
            <a:off x="5988685" y="1024283"/>
            <a:ext cx="2438400" cy="4518402"/>
            <a:chOff x="690961" y="598721"/>
            <a:chExt cx="2618248" cy="485166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5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16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奥洛拉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龙晶石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22" name="图片 21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7421245" y="1694180"/>
            <a:ext cx="612000" cy="612000"/>
          </a:xfrm>
          <a:prstGeom prst="rect">
            <a:avLst/>
          </a:prstGeom>
        </p:spPr>
      </p:pic>
      <p:grpSp>
        <p:nvGrpSpPr>
          <p:cNvPr id="27" name="组合 18"/>
          <p:cNvGrpSpPr/>
          <p:nvPr/>
        </p:nvGrpSpPr>
        <p:grpSpPr>
          <a:xfrm>
            <a:off x="629285" y="1024283"/>
            <a:ext cx="2438400" cy="4518402"/>
            <a:chOff x="690961" y="598721"/>
            <a:chExt cx="2618248" cy="485166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29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zh-CN" sz="1400" b="1" dirty="0" smtClean="0">
                  <a:sym typeface="+mn-ea"/>
                </a:rPr>
                <a:t>规划新品</a:t>
              </a:r>
              <a:endParaRPr lang="en-US" altLang="zh-CN" sz="1400" b="1" dirty="0" smtClean="0"/>
            </a:p>
          </p:txBody>
        </p:sp>
        <p:sp>
          <p:nvSpPr>
            <p:cNvPr id="30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雪浪笺浅灰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35" name="图片 34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2061845" y="1694180"/>
            <a:ext cx="612000" cy="612000"/>
          </a:xfrm>
          <a:prstGeom prst="rect">
            <a:avLst/>
          </a:prstGeom>
        </p:spPr>
      </p:pic>
      <p:grpSp>
        <p:nvGrpSpPr>
          <p:cNvPr id="40" name="组合 18"/>
          <p:cNvGrpSpPr/>
          <p:nvPr/>
        </p:nvGrpSpPr>
        <p:grpSpPr>
          <a:xfrm>
            <a:off x="3322320" y="1024283"/>
            <a:ext cx="2438400" cy="4518402"/>
            <a:chOff x="690961" y="598721"/>
            <a:chExt cx="2618248" cy="4851664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2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53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麦凯伦灰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4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新品</a:t>
              </a:r>
              <a:endParaRPr lang="zh-CN" sz="8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6" name="文本框 9"/>
            <p:cNvSpPr txBox="1"/>
            <p:nvPr/>
          </p:nvSpPr>
          <p:spPr>
            <a:xfrm>
              <a:off x="834828" y="3019237"/>
              <a:ext cx="1917321" cy="32864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>
                <a:lnSpc>
                  <a:spcPct val="150000"/>
                </a:lnSpc>
              </a:pPr>
              <a:endParaRPr lang="zh-CN" altLang="en-US" sz="8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8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7" name="文本框 1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XXX.XX</a:t>
              </a:r>
              <a:endPara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pic>
        <p:nvPicPr>
          <p:cNvPr id="58" name="图片 57" descr="C:/Users/Administrator/Desktop/2711db6fd066b684447ac030aa76656e_ycl_wes_015.jpg2711db6fd066b684447ac030aa76656e_ycl_wes_015"/>
          <p:cNvPicPr>
            <a:picLocks noChangeAspect="1"/>
          </p:cNvPicPr>
          <p:nvPr/>
        </p:nvPicPr>
        <p:blipFill>
          <a:blip r:embed="rId9"/>
          <a:srcRect t="40" b="40"/>
          <a:stretch>
            <a:fillRect/>
          </a:stretch>
        </p:blipFill>
        <p:spPr>
          <a:xfrm>
            <a:off x="4754880" y="1694180"/>
            <a:ext cx="612000" cy="61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55955" y="102428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VPFV1890017</a:t>
              </a:r>
              <a:endParaRPr lang="zh-CN" altLang="en-US" sz="14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玲珑玉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560" y="3528695"/>
            <a:ext cx="219710" cy="3409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325495" y="1024283"/>
            <a:ext cx="2438400" cy="4518402"/>
            <a:chOff x="690961" y="598721"/>
            <a:chExt cx="2618248" cy="4851664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VPFV1890018</a:t>
              </a:r>
              <a:endParaRPr lang="zh-CN" altLang="en-US" sz="14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镜湖春晓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35270" y="2615705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925" y="3299436"/>
              <a:ext cx="318517" cy="351283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" name="图片 46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>
            <a:off x="6056630" y="1024283"/>
            <a:ext cx="2438400" cy="4518402"/>
            <a:chOff x="690961" y="598721"/>
            <a:chExt cx="2618248" cy="485166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9" name="文本框 58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400" dirty="0" smtClean="0"/>
                <a:t>VPFV1890019</a:t>
              </a:r>
              <a:endParaRPr lang="zh-CN" altLang="en-US" sz="1400" dirty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烟粉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一石多面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6" name="图片 65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pic>
        <p:nvPicPr>
          <p:cNvPr id="67" name="图片 6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7795" y="3535680"/>
            <a:ext cx="219710" cy="340995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9995" y="3486785"/>
            <a:ext cx="219710" cy="340995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0015" y="5833110"/>
            <a:ext cx="219710" cy="340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55955" y="102428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VPFV1890020</a:t>
              </a:r>
              <a:endParaRPr lang="zh-CN" altLang="en-US" sz="14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四季粉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925" y="3299436"/>
              <a:ext cx="318517" cy="351283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6670" y="3538855"/>
            <a:ext cx="219710" cy="340995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325495" y="1024283"/>
            <a:ext cx="2438400" cy="4518402"/>
            <a:chOff x="690961" y="598721"/>
            <a:chExt cx="2618248" cy="4851664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VPFV1890021</a:t>
              </a:r>
              <a:endParaRPr lang="zh-CN" altLang="en-US" sz="14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银灰岩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35270" y="2220051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900X1800mm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35270" y="2615705"/>
              <a:ext cx="19167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925" y="3299436"/>
              <a:ext cx="318517" cy="351283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1691.8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7" name="图片 46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>
            <a:off x="6056630" y="1024283"/>
            <a:ext cx="2438400" cy="4518402"/>
            <a:chOff x="690961" y="598721"/>
            <a:chExt cx="2618248" cy="485166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9" name="文本框 58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英伦奶油白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6" name="图片 65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7955" y="3543935"/>
            <a:ext cx="219710" cy="340995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4310" y="5852795"/>
            <a:ext cx="219710" cy="340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6056630" y="1024283"/>
            <a:ext cx="2438400" cy="4518402"/>
            <a:chOff x="690961" y="598721"/>
            <a:chExt cx="2618248" cy="485166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9" name="文本框 58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英伦浅灰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6" name="图片 65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pic>
        <p:nvPicPr>
          <p:cNvPr id="70" name="图片 6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4310" y="5852795"/>
            <a:ext cx="219710" cy="34099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94360" y="1024283"/>
            <a:ext cx="2438400" cy="4518402"/>
            <a:chOff x="690961" y="598721"/>
            <a:chExt cx="2618248" cy="485166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英伦奶油黄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3292475" y="1024283"/>
            <a:ext cx="2438400" cy="4518402"/>
            <a:chOff x="690961" y="598721"/>
            <a:chExt cx="2618248" cy="4851664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英伦米灰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图片 39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6056630" y="1024283"/>
            <a:ext cx="2438400" cy="4518402"/>
            <a:chOff x="690961" y="598721"/>
            <a:chExt cx="2618248" cy="485166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9" name="文本框 58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梦幻米黄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6" name="图片 65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pic>
        <p:nvPicPr>
          <p:cNvPr id="70" name="图片 6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4310" y="5852795"/>
            <a:ext cx="219710" cy="34099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94360" y="1024283"/>
            <a:ext cx="2438400" cy="4518402"/>
            <a:chOff x="690961" y="598721"/>
            <a:chExt cx="2618248" cy="485166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吉尼亚白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3292475" y="1024283"/>
            <a:ext cx="2438400" cy="4518402"/>
            <a:chOff x="690961" y="598721"/>
            <a:chExt cx="2618248" cy="4851664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雅思白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图片 39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118" y="5847179"/>
            <a:ext cx="214208" cy="3324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856" y="5847179"/>
            <a:ext cx="214208" cy="332492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35270" y="6299303"/>
            <a:ext cx="1916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↑ 不同表面使用的图标</a:t>
            </a:r>
            <a:endParaRPr lang="en-US" altLang="zh-CN" sz="1600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9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根据实际情况替换</a:t>
            </a:r>
            <a:endParaRPr lang="zh-CN" altLang="en-US" sz="9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658" y="5847075"/>
            <a:ext cx="296638" cy="327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60" y="5847075"/>
            <a:ext cx="213607" cy="327153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11" y="5852790"/>
            <a:ext cx="295928" cy="327153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6056630" y="1024283"/>
            <a:ext cx="2438400" cy="4518402"/>
            <a:chOff x="690961" y="598721"/>
            <a:chExt cx="2618248" cy="4851664"/>
          </a:xfrm>
        </p:grpSpPr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59" name="文本框 58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</a:t>
              </a:r>
              <a:endParaRPr lang="zh-CN" altLang="en-US" sz="1400" b="1" dirty="0" smtClean="0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梦幻米黄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6" name="图片 65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pic>
        <p:nvPicPr>
          <p:cNvPr id="70" name="图片 6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4310" y="5852795"/>
            <a:ext cx="219710" cy="34099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594360" y="1024283"/>
            <a:ext cx="2438400" cy="4518402"/>
            <a:chOff x="690961" y="598721"/>
            <a:chExt cx="2618248" cy="485166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 dirty="0" smtClean="0"/>
                <a:t>规划新品</a:t>
              </a:r>
              <a:endParaRPr lang="zh-CN" altLang="en-US" sz="1400" b="1" dirty="0" smtClean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凡尔赛</a:t>
              </a:r>
              <a:endPara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800X800mm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哑光微雕</a:t>
              </a:r>
              <a:endParaRPr lang="zh-CN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5270" y="3011359"/>
              <a:ext cx="1916723" cy="23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XXX.XX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 descr="C:/Users/WINTO/Desktop/2711db6fd066b684447ac030aa76656e_ycl_wes_015.jpg2711db6fd066b684447ac030aa76656e_ycl_wes_015"/>
            <p:cNvPicPr>
              <a:picLocks noChangeAspect="1"/>
            </p:cNvPicPr>
            <p:nvPr/>
          </p:nvPicPr>
          <p:blipFill>
            <a:blip r:embed="rId9"/>
            <a:srcRect t="47" b="47"/>
            <a:stretch>
              <a:fillRect/>
            </a:stretch>
          </p:blipFill>
          <p:spPr>
            <a:xfrm>
              <a:off x="2220174" y="1392308"/>
              <a:ext cx="728200" cy="728200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3325495" y="1024283"/>
            <a:ext cx="2438400" cy="4518402"/>
            <a:chOff x="690961" y="598721"/>
            <a:chExt cx="2618248" cy="485166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961" y="598721"/>
              <a:ext cx="2618248" cy="48516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835270" y="1424353"/>
              <a:ext cx="1916723" cy="329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/>
                <a:t>VPFV157009</a:t>
              </a:r>
              <a:endParaRPr lang="en-US" altLang="zh-CN" sz="1400" dirty="0" smtClean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35270" y="1820007"/>
              <a:ext cx="1916723" cy="29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羊脂玉</a:t>
              </a:r>
              <a:endPara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35270" y="2220051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750X1500mm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5270" y="2615705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纯平面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玉质感</a:t>
              </a:r>
              <a:r>
                <a:rPr lang="en-US" altLang="zh-CN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任意连纹</a:t>
              </a:r>
              <a:endPara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35270" y="3011359"/>
              <a:ext cx="1916723" cy="229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VPFV</a:t>
              </a:r>
              <a:r>
                <a:rPr 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1890009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    </a:t>
              </a:r>
              <a:r>
                <a:rPr lang="zh-CN" altLang="en-US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 </a:t>
              </a:r>
              <a:r>
                <a:rPr lang="en-US" altLang="zh-CN" sz="800" dirty="0" smtClean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90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0X1</a:t>
              </a:r>
              <a:r>
                <a:rPr lang="en-US" altLang="zh-CN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8</a:t>
              </a:r>
              <a:r>
                <a:rPr lang="zh-CN" altLang="en-US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  <a:sym typeface="宋体" panose="02010600030101010101" pitchFamily="2" charset="-122"/>
                </a:rPr>
                <a:t>00mm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05702" y="4606909"/>
              <a:ext cx="1916723" cy="494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882.8</a:t>
              </a:r>
              <a:endPara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 descr="D:/Setup/用户目录/Desktop/二维码汇总/二维码汇总/750X1500二维码/VFPV157009羊脂玉.pngVFPV157009羊脂玉"/>
            <p:cNvPicPr>
              <a:picLocks noChangeAspect="1"/>
            </p:cNvPicPr>
            <p:nvPr/>
          </p:nvPicPr>
          <p:blipFill>
            <a:blip r:embed="rId11"/>
            <a:srcRect l="6045" r="6045"/>
            <a:stretch>
              <a:fillRect/>
            </a:stretch>
          </p:blipFill>
          <p:spPr>
            <a:xfrm>
              <a:off x="2264166" y="1392649"/>
              <a:ext cx="640216" cy="727518"/>
            </a:xfrm>
            <a:prstGeom prst="rect">
              <a:avLst/>
            </a:prstGeom>
          </p:spPr>
        </p:pic>
      </p:grpSp>
      <p:pic>
        <p:nvPicPr>
          <p:cNvPr id="43" name="图片 4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231" y="3533770"/>
            <a:ext cx="295928" cy="32715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63" y="3533770"/>
            <a:ext cx="296638" cy="32715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5610" y="3534410"/>
            <a:ext cx="213360" cy="332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TABLE_ENDDRAG_ORIGIN_RECT" val="19*5"/>
  <p:tag name="TABLE_ENDDRAG_RECT" val="393*272*19*6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BEAUTIFY_FLAG" val="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BEAUTIFY_FLAG" val="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BEAUTIFY_FLAG" val="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BEAUTIFY_FLAG" val=""/>
</p:tagLst>
</file>

<file path=ppt/tags/tag446.xml><?xml version="1.0" encoding="utf-8"?>
<p:tagLst xmlns:p="http://schemas.openxmlformats.org/presentationml/2006/main">
  <p:tag name="KSO_WM_BEAUTIFY_FLAG" val=""/>
</p:tagLst>
</file>

<file path=ppt/tags/tag447.xml><?xml version="1.0" encoding="utf-8"?>
<p:tagLst xmlns:p="http://schemas.openxmlformats.org/presentationml/2006/main"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BEAUTIFY_FLAG" val="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KSO_WM_BEAUTIFY_FLAG" val=""/>
</p:tagLst>
</file>

<file path=ppt/tags/tag455.xml><?xml version="1.0" encoding="utf-8"?>
<p:tagLst xmlns:p="http://schemas.openxmlformats.org/presentationml/2006/main">
  <p:tag name="KSO_WM_BEAUTIFY_FLAG" val="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BEAUTIFY_FLAG" val=""/>
</p:tagLst>
</file>

<file path=ppt/tags/tag458.xml><?xml version="1.0" encoding="utf-8"?>
<p:tagLst xmlns:p="http://schemas.openxmlformats.org/presentationml/2006/main">
  <p:tag name="KSO_WM_BEAUTIFY_FLAG" val=""/>
</p:tagLst>
</file>

<file path=ppt/tags/tag459.xml><?xml version="1.0" encoding="utf-8"?>
<p:tagLst xmlns:p="http://schemas.openxmlformats.org/presentationml/2006/main">
  <p:tag name="KSO_WM_BEAUTIFY_FLAG" val="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BEAUTIFY_FLAG" val=""/>
</p:tagLst>
</file>

<file path=ppt/tags/tag466.xml><?xml version="1.0" encoding="utf-8"?>
<p:tagLst xmlns:p="http://schemas.openxmlformats.org/presentationml/2006/main">
  <p:tag name="KSO_WM_BEAUTIFY_FLAG" val=""/>
</p:tagLst>
</file>

<file path=ppt/tags/tag467.xml><?xml version="1.0" encoding="utf-8"?>
<p:tagLst xmlns:p="http://schemas.openxmlformats.org/presentationml/2006/main">
  <p:tag name="KSO_WM_BEAUTIFY_FLAG" val=""/>
</p:tagLst>
</file>

<file path=ppt/tags/tag468.xml><?xml version="1.0" encoding="utf-8"?>
<p:tagLst xmlns:p="http://schemas.openxmlformats.org/presentationml/2006/main">
  <p:tag name="KSO_WM_BEAUTIFY_FLAG" val="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BEAUTIFY_FLAG" val=""/>
</p:tagLst>
</file>

<file path=ppt/tags/tag474.xml><?xml version="1.0" encoding="utf-8"?>
<p:tagLst xmlns:p="http://schemas.openxmlformats.org/presentationml/2006/main">
  <p:tag name="KSO_WM_BEAUTIFY_FLAG" val=""/>
</p:tagLst>
</file>

<file path=ppt/tags/tag475.xml><?xml version="1.0" encoding="utf-8"?>
<p:tagLst xmlns:p="http://schemas.openxmlformats.org/presentationml/2006/main">
  <p:tag name="KSO_WM_BEAUTIFY_FLAG" val=""/>
</p:tagLst>
</file>

<file path=ppt/tags/tag476.xml><?xml version="1.0" encoding="utf-8"?>
<p:tagLst xmlns:p="http://schemas.openxmlformats.org/presentationml/2006/main">
  <p:tag name="KSO_WM_BEAUTIFY_FLAG" val=""/>
</p:tagLst>
</file>

<file path=ppt/tags/tag477.xml><?xml version="1.0" encoding="utf-8"?>
<p:tagLst xmlns:p="http://schemas.openxmlformats.org/presentationml/2006/main">
  <p:tag name="KSO_WM_BEAUTIFY_FLAG" val="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BEAUTIFY_FLAG" val=""/>
</p:tagLst>
</file>

<file path=ppt/tags/tag483.xml><?xml version="1.0" encoding="utf-8"?>
<p:tagLst xmlns:p="http://schemas.openxmlformats.org/presentationml/2006/main">
  <p:tag name="KSO_WM_BEAUTIFY_FLAG" val=""/>
</p:tagLst>
</file>

<file path=ppt/tags/tag484.xml><?xml version="1.0" encoding="utf-8"?>
<p:tagLst xmlns:p="http://schemas.openxmlformats.org/presentationml/2006/main">
  <p:tag name="KSO_WM_BEAUTIFY_FLAG" val=""/>
</p:tagLst>
</file>

<file path=ppt/tags/tag485.xml><?xml version="1.0" encoding="utf-8"?>
<p:tagLst xmlns:p="http://schemas.openxmlformats.org/presentationml/2006/main">
  <p:tag name="KSO_WM_BEAUTIFY_FLAG" val=""/>
</p:tagLst>
</file>

<file path=ppt/tags/tag486.xml><?xml version="1.0" encoding="utf-8"?>
<p:tagLst xmlns:p="http://schemas.openxmlformats.org/presentationml/2006/main">
  <p:tag name="KSO_WM_BEAUTIFY_FLAG" val=""/>
</p:tagLst>
</file>

<file path=ppt/tags/tag487.xml><?xml version="1.0" encoding="utf-8"?>
<p:tagLst xmlns:p="http://schemas.openxmlformats.org/presentationml/2006/main">
  <p:tag name="KSO_WM_BEAUTIFY_FLAG" val=""/>
</p:tagLst>
</file>

<file path=ppt/tags/tag488.xml><?xml version="1.0" encoding="utf-8"?>
<p:tagLst xmlns:p="http://schemas.openxmlformats.org/presentationml/2006/main">
  <p:tag name="KSO_WM_BEAUTIFY_FLAG" val=""/>
</p:tagLst>
</file>

<file path=ppt/tags/tag489.xml><?xml version="1.0" encoding="utf-8"?>
<p:tagLst xmlns:p="http://schemas.openxmlformats.org/presentationml/2006/main">
  <p:tag name="KSO_WM_BEAUTIFY_FLAG" val=""/>
</p:tagLst>
</file>

<file path=ppt/tags/tag490.xml><?xml version="1.0" encoding="utf-8"?>
<p:tagLst xmlns:p="http://schemas.openxmlformats.org/presentationml/2006/main">
  <p:tag name="KSO_WM_BEAUTIFY_FLAG" val=""/>
</p:tagLst>
</file>

<file path=ppt/tags/tag491.xml><?xml version="1.0" encoding="utf-8"?>
<p:tagLst xmlns:p="http://schemas.openxmlformats.org/presentationml/2006/main">
  <p:tag name="KSO_WM_BEAUTIFY_FLAG" val=""/>
</p:tagLst>
</file>

<file path=ppt/tags/tag492.xml><?xml version="1.0" encoding="utf-8"?>
<p:tagLst xmlns:p="http://schemas.openxmlformats.org/presentationml/2006/main">
  <p:tag name="KSO_WM_BEAUTIFY_FLAG" val=""/>
</p:tagLst>
</file>

<file path=ppt/tags/tag493.xml><?xml version="1.0" encoding="utf-8"?>
<p:tagLst xmlns:p="http://schemas.openxmlformats.org/presentationml/2006/main">
  <p:tag name="KSO_WM_BEAUTIFY_FLAG" val=""/>
</p:tagLst>
</file>

<file path=ppt/tags/tag494.xml><?xml version="1.0" encoding="utf-8"?>
<p:tagLst xmlns:p="http://schemas.openxmlformats.org/presentationml/2006/main">
  <p:tag name="KSO_WM_BEAUTIFY_FLAG" val=""/>
</p:tagLst>
</file>

<file path=ppt/tags/tag495.xml><?xml version="1.0" encoding="utf-8"?>
<p:tagLst xmlns:p="http://schemas.openxmlformats.org/presentationml/2006/main">
  <p:tag name="KSO_WM_BEAUTIFY_FLAG" val=""/>
</p:tagLst>
</file>

<file path=ppt/tags/tag496.xml><?xml version="1.0" encoding="utf-8"?>
<p:tagLst xmlns:p="http://schemas.openxmlformats.org/presentationml/2006/main">
  <p:tag name="KSO_WM_BEAUTIFY_FLAG" val=""/>
</p:tagLst>
</file>

<file path=ppt/tags/tag497.xml><?xml version="1.0" encoding="utf-8"?>
<p:tagLst xmlns:p="http://schemas.openxmlformats.org/presentationml/2006/main">
  <p:tag name="KSO_WM_BEAUTIFY_FLAG" val=""/>
</p:tagLst>
</file>

<file path=ppt/tags/tag498.xml><?xml version="1.0" encoding="utf-8"?>
<p:tagLst xmlns:p="http://schemas.openxmlformats.org/presentationml/2006/main">
  <p:tag name="KSO_WM_BEAUTIFY_FLAG" val=""/>
</p:tagLst>
</file>

<file path=ppt/tags/tag499.xml><?xml version="1.0" encoding="utf-8"?>
<p:tagLst xmlns:p="http://schemas.openxmlformats.org/presentationml/2006/main">
  <p:tag name="KSO_WM_BEAUTIFY_FLAG" val=""/>
</p:tagLst>
</file>

<file path=ppt/tags/tag500.xml><?xml version="1.0" encoding="utf-8"?>
<p:tagLst xmlns:p="http://schemas.openxmlformats.org/presentationml/2006/main">
  <p:tag name="KSO_WM_BEAUTIFY_FLAG" val=""/>
</p:tagLst>
</file>

<file path=ppt/tags/tag501.xml><?xml version="1.0" encoding="utf-8"?>
<p:tagLst xmlns:p="http://schemas.openxmlformats.org/presentationml/2006/main">
  <p:tag name="KSO_WM_BEAUTIFY_FLAG" val=""/>
</p:tagLst>
</file>

<file path=ppt/tags/tag502.xml><?xml version="1.0" encoding="utf-8"?>
<p:tagLst xmlns:p="http://schemas.openxmlformats.org/presentationml/2006/main">
  <p:tag name="KSO_WM_BEAUTIFY_FLAG" val=""/>
</p:tagLst>
</file>

<file path=ppt/tags/tag503.xml><?xml version="1.0" encoding="utf-8"?>
<p:tagLst xmlns:p="http://schemas.openxmlformats.org/presentationml/2006/main">
  <p:tag name="KSO_WM_BEAUTIFY_FLAG" val=""/>
</p:tagLst>
</file>

<file path=ppt/tags/tag504.xml><?xml version="1.0" encoding="utf-8"?>
<p:tagLst xmlns:p="http://schemas.openxmlformats.org/presentationml/2006/main">
  <p:tag name="KSO_WM_BEAUTIFY_FLAG" val=""/>
</p:tagLst>
</file>

<file path=ppt/tags/tag505.xml><?xml version="1.0" encoding="utf-8"?>
<p:tagLst xmlns:p="http://schemas.openxmlformats.org/presentationml/2006/main">
  <p:tag name="KSO_WM_BEAUTIFY_FLAG" val=""/>
</p:tagLst>
</file>

<file path=ppt/tags/tag506.xml><?xml version="1.0" encoding="utf-8"?>
<p:tagLst xmlns:p="http://schemas.openxmlformats.org/presentationml/2006/main">
  <p:tag name="KSO_WM_BEAUTIFY_FLAG" val=""/>
</p:tagLst>
</file>

<file path=ppt/tags/tag507.xml><?xml version="1.0" encoding="utf-8"?>
<p:tagLst xmlns:p="http://schemas.openxmlformats.org/presentationml/2006/main">
  <p:tag name="KSO_WM_BEAUTIFY_FLAG" val=""/>
</p:tagLst>
</file>

<file path=ppt/tags/tag508.xml><?xml version="1.0" encoding="utf-8"?>
<p:tagLst xmlns:p="http://schemas.openxmlformats.org/presentationml/2006/main">
  <p:tag name="KSO_WM_BEAUTIFY_FLAG" val=""/>
</p:tagLst>
</file>

<file path=ppt/tags/tag509.xml><?xml version="1.0" encoding="utf-8"?>
<p:tagLst xmlns:p="http://schemas.openxmlformats.org/presentationml/2006/main">
  <p:tag name="KSO_WM_BEAUTIFY_FLAG" val=""/>
</p:tagLst>
</file>

<file path=ppt/tags/tag510.xml><?xml version="1.0" encoding="utf-8"?>
<p:tagLst xmlns:p="http://schemas.openxmlformats.org/presentationml/2006/main">
  <p:tag name="KSO_WM_BEAUTIFY_FLAG" val=""/>
</p:tagLst>
</file>

<file path=ppt/tags/tag511.xml><?xml version="1.0" encoding="utf-8"?>
<p:tagLst xmlns:p="http://schemas.openxmlformats.org/presentationml/2006/main">
  <p:tag name="KSO_WM_BEAUTIFY_FLAG" val=""/>
</p:tagLst>
</file>

<file path=ppt/tags/tag512.xml><?xml version="1.0" encoding="utf-8"?>
<p:tagLst xmlns:p="http://schemas.openxmlformats.org/presentationml/2006/main">
  <p:tag name="KSO_WM_BEAUTIFY_FLAG" val=""/>
</p:tagLst>
</file>

<file path=ppt/tags/tag513.xml><?xml version="1.0" encoding="utf-8"?>
<p:tagLst xmlns:p="http://schemas.openxmlformats.org/presentationml/2006/main">
  <p:tag name="KSO_WM_BEAUTIFY_FLAG" val=""/>
</p:tagLst>
</file>

<file path=ppt/tags/tag514.xml><?xml version="1.0" encoding="utf-8"?>
<p:tagLst xmlns:p="http://schemas.openxmlformats.org/presentationml/2006/main">
  <p:tag name="KSO_WM_BEAUTIFY_FLAG" val=""/>
</p:tagLst>
</file>

<file path=ppt/tags/tag515.xml><?xml version="1.0" encoding="utf-8"?>
<p:tagLst xmlns:p="http://schemas.openxmlformats.org/presentationml/2006/main">
  <p:tag name="KSO_WM_BEAUTIFY_FLAG" val=""/>
</p:tagLst>
</file>

<file path=ppt/tags/tag516.xml><?xml version="1.0" encoding="utf-8"?>
<p:tagLst xmlns:p="http://schemas.openxmlformats.org/presentationml/2006/main">
  <p:tag name="KSO_WM_BEAUTIFY_FLAG" val=""/>
</p:tagLst>
</file>

<file path=ppt/tags/tag517.xml><?xml version="1.0" encoding="utf-8"?>
<p:tagLst xmlns:p="http://schemas.openxmlformats.org/presentationml/2006/main">
  <p:tag name="KSO_WM_BEAUTIFY_FLAG" val=""/>
</p:tagLst>
</file>

<file path=ppt/tags/tag518.xml><?xml version="1.0" encoding="utf-8"?>
<p:tagLst xmlns:p="http://schemas.openxmlformats.org/presentationml/2006/main">
  <p:tag name="KSO_WM_BEAUTIFY_FLAG" val=""/>
</p:tagLst>
</file>

<file path=ppt/tags/tag519.xml><?xml version="1.0" encoding="utf-8"?>
<p:tagLst xmlns:p="http://schemas.openxmlformats.org/presentationml/2006/main">
  <p:tag name="KSO_WM_BEAUTIFY_FLAG" val=""/>
</p:tagLst>
</file>

<file path=ppt/tags/tag520.xml><?xml version="1.0" encoding="utf-8"?>
<p:tagLst xmlns:p="http://schemas.openxmlformats.org/presentationml/2006/main">
  <p:tag name="KSO_WM_BEAUTIFY_FLAG" val=""/>
</p:tagLst>
</file>

<file path=ppt/tags/tag521.xml><?xml version="1.0" encoding="utf-8"?>
<p:tagLst xmlns:p="http://schemas.openxmlformats.org/presentationml/2006/main">
  <p:tag name="KSO_WM_BEAUTIFY_FLAG" val=""/>
</p:tagLst>
</file>

<file path=ppt/tags/tag522.xml><?xml version="1.0" encoding="utf-8"?>
<p:tagLst xmlns:p="http://schemas.openxmlformats.org/presentationml/2006/main">
  <p:tag name="KSO_WM_BEAUTIFY_FLAG" val=""/>
</p:tagLst>
</file>

<file path=ppt/tags/tag523.xml><?xml version="1.0" encoding="utf-8"?>
<p:tagLst xmlns:p="http://schemas.openxmlformats.org/presentationml/2006/main">
  <p:tag name="KSO_WM_BEAUTIFY_FLAG" val=""/>
</p:tagLst>
</file>

<file path=ppt/tags/tag524.xml><?xml version="1.0" encoding="utf-8"?>
<p:tagLst xmlns:p="http://schemas.openxmlformats.org/presentationml/2006/main">
  <p:tag name="KSO_WM_BEAUTIFY_FLAG" val=""/>
</p:tagLst>
</file>

<file path=ppt/tags/tag525.xml><?xml version="1.0" encoding="utf-8"?>
<p:tagLst xmlns:p="http://schemas.openxmlformats.org/presentationml/2006/main">
  <p:tag name="KSO_WM_BEAUTIFY_FLAG" val=""/>
</p:tagLst>
</file>

<file path=ppt/tags/tag526.xml><?xml version="1.0" encoding="utf-8"?>
<p:tagLst xmlns:p="http://schemas.openxmlformats.org/presentationml/2006/main">
  <p:tag name="KSO_WM_BEAUTIFY_FLAG" val=""/>
</p:tagLst>
</file>

<file path=ppt/tags/tag527.xml><?xml version="1.0" encoding="utf-8"?>
<p:tagLst xmlns:p="http://schemas.openxmlformats.org/presentationml/2006/main">
  <p:tag name="KSO_WM_BEAUTIFY_FLAG" val=""/>
</p:tagLst>
</file>

<file path=ppt/tags/tag528.xml><?xml version="1.0" encoding="utf-8"?>
<p:tagLst xmlns:p="http://schemas.openxmlformats.org/presentationml/2006/main">
  <p:tag name="KSO_WM_BEAUTIFY_FLAG" val=""/>
</p:tagLst>
</file>

<file path=ppt/tags/tag529.xml><?xml version="1.0" encoding="utf-8"?>
<p:tagLst xmlns:p="http://schemas.openxmlformats.org/presentationml/2006/main">
  <p:tag name="KSO_WM_BEAUTIFY_FLAG" val=""/>
</p:tagLst>
</file>

<file path=ppt/tags/tag530.xml><?xml version="1.0" encoding="utf-8"?>
<p:tagLst xmlns:p="http://schemas.openxmlformats.org/presentationml/2006/main">
  <p:tag name="KSO_WM_BEAUTIFY_FLAG" val="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BEAUTIFY_FLAG" val=""/>
</p:tagLst>
</file>

<file path=ppt/tags/tag533.xml><?xml version="1.0" encoding="utf-8"?>
<p:tagLst xmlns:p="http://schemas.openxmlformats.org/presentationml/2006/main">
  <p:tag name="KSO_WM_BEAUTIFY_FLAG" val=""/>
</p:tagLst>
</file>

<file path=ppt/tags/tag534.xml><?xml version="1.0" encoding="utf-8"?>
<p:tagLst xmlns:p="http://schemas.openxmlformats.org/presentationml/2006/main">
  <p:tag name="KSO_WM_BEAUTIFY_FLAG" val=""/>
</p:tagLst>
</file>

<file path=ppt/tags/tag535.xml><?xml version="1.0" encoding="utf-8"?>
<p:tagLst xmlns:p="http://schemas.openxmlformats.org/presentationml/2006/main">
  <p:tag name="KSO_WM_BEAUTIFY_FLAG" val=""/>
</p:tagLst>
</file>

<file path=ppt/tags/tag536.xml><?xml version="1.0" encoding="utf-8"?>
<p:tagLst xmlns:p="http://schemas.openxmlformats.org/presentationml/2006/main">
  <p:tag name="KSO_WM_BEAUTIFY_FLAG" val=""/>
</p:tagLst>
</file>

<file path=ppt/tags/tag537.xml><?xml version="1.0" encoding="utf-8"?>
<p:tagLst xmlns:p="http://schemas.openxmlformats.org/presentationml/2006/main">
  <p:tag name="KSO_WM_BEAUTIFY_FLAG" val=""/>
</p:tagLst>
</file>

<file path=ppt/tags/tag538.xml><?xml version="1.0" encoding="utf-8"?>
<p:tagLst xmlns:p="http://schemas.openxmlformats.org/presentationml/2006/main">
  <p:tag name="KSO_WM_BEAUTIFY_FLAG" val=""/>
</p:tagLst>
</file>

<file path=ppt/tags/tag539.xml><?xml version="1.0" encoding="utf-8"?>
<p:tagLst xmlns:p="http://schemas.openxmlformats.org/presentationml/2006/main">
  <p:tag name="KSO_WM_BEAUTIFY_FLAG" val=""/>
</p:tagLst>
</file>

<file path=ppt/tags/tag540.xml><?xml version="1.0" encoding="utf-8"?>
<p:tagLst xmlns:p="http://schemas.openxmlformats.org/presentationml/2006/main">
  <p:tag name="KSO_WM_BEAUTIFY_FLAG" val=""/>
</p:tagLst>
</file>

<file path=ppt/tags/tag541.xml><?xml version="1.0" encoding="utf-8"?>
<p:tagLst xmlns:p="http://schemas.openxmlformats.org/presentationml/2006/main">
  <p:tag name="KSO_WM_BEAUTIFY_FLAG" val=""/>
</p:tagLst>
</file>

<file path=ppt/tags/tag542.xml><?xml version="1.0" encoding="utf-8"?>
<p:tagLst xmlns:p="http://schemas.openxmlformats.org/presentationml/2006/main">
  <p:tag name="KSO_WM_BEAUTIFY_FLAG" val=""/>
</p:tagLst>
</file>

<file path=ppt/tags/tag543.xml><?xml version="1.0" encoding="utf-8"?>
<p:tagLst xmlns:p="http://schemas.openxmlformats.org/presentationml/2006/main">
  <p:tag name="KSO_WM_BEAUTIFY_FLAG" val=""/>
</p:tagLst>
</file>

<file path=ppt/tags/tag544.xml><?xml version="1.0" encoding="utf-8"?>
<p:tagLst xmlns:p="http://schemas.openxmlformats.org/presentationml/2006/main">
  <p:tag name="KSO_WM_BEAUTIFY_FLAG" val=""/>
</p:tagLst>
</file>

<file path=ppt/tags/tag545.xml><?xml version="1.0" encoding="utf-8"?>
<p:tagLst xmlns:p="http://schemas.openxmlformats.org/presentationml/2006/main">
  <p:tag name="KSO_WM_BEAUTIFY_FLAG" val=""/>
</p:tagLst>
</file>

<file path=ppt/tags/tag546.xml><?xml version="1.0" encoding="utf-8"?>
<p:tagLst xmlns:p="http://schemas.openxmlformats.org/presentationml/2006/main">
  <p:tag name="KSO_WM_BEAUTIFY_FLAG" val=""/>
</p:tagLst>
</file>

<file path=ppt/tags/tag547.xml><?xml version="1.0" encoding="utf-8"?>
<p:tagLst xmlns:p="http://schemas.openxmlformats.org/presentationml/2006/main">
  <p:tag name="KSO_WM_BEAUTIFY_FLAG" val=""/>
</p:tagLst>
</file>

<file path=ppt/tags/tag548.xml><?xml version="1.0" encoding="utf-8"?>
<p:tagLst xmlns:p="http://schemas.openxmlformats.org/presentationml/2006/main">
  <p:tag name="KSO_WM_BEAUTIFY_FLAG" val=""/>
</p:tagLst>
</file>

<file path=ppt/tags/tag549.xml><?xml version="1.0" encoding="utf-8"?>
<p:tagLst xmlns:p="http://schemas.openxmlformats.org/presentationml/2006/main">
  <p:tag name="KSO_WM_BEAUTIFY_FLAG" val=""/>
</p:tagLst>
</file>

<file path=ppt/tags/tag550.xml><?xml version="1.0" encoding="utf-8"?>
<p:tagLst xmlns:p="http://schemas.openxmlformats.org/presentationml/2006/main">
  <p:tag name="KSO_WM_BEAUTIFY_FLAG" val=""/>
</p:tagLst>
</file>

<file path=ppt/tags/tag551.xml><?xml version="1.0" encoding="utf-8"?>
<p:tagLst xmlns:p="http://schemas.openxmlformats.org/presentationml/2006/main">
  <p:tag name="KSO_WM_BEAUTIFY_FLAG" val=""/>
</p:tagLst>
</file>

<file path=ppt/tags/tag552.xml><?xml version="1.0" encoding="utf-8"?>
<p:tagLst xmlns:p="http://schemas.openxmlformats.org/presentationml/2006/main">
  <p:tag name="KSO_WM_BEAUTIFY_FLAG" val=""/>
</p:tagLst>
</file>

<file path=ppt/tags/tag553.xml><?xml version="1.0" encoding="utf-8"?>
<p:tagLst xmlns:p="http://schemas.openxmlformats.org/presentationml/2006/main">
  <p:tag name="KSO_WM_BEAUTIFY_FLAG" val=""/>
</p:tagLst>
</file>

<file path=ppt/tags/tag554.xml><?xml version="1.0" encoding="utf-8"?>
<p:tagLst xmlns:p="http://schemas.openxmlformats.org/presentationml/2006/main">
  <p:tag name="KSO_WM_BEAUTIFY_FLAG" val=""/>
</p:tagLst>
</file>

<file path=ppt/tags/tag555.xml><?xml version="1.0" encoding="utf-8"?>
<p:tagLst xmlns:p="http://schemas.openxmlformats.org/presentationml/2006/main">
  <p:tag name="KSO_WM_BEAUTIFY_FLAG" val=""/>
</p:tagLst>
</file>

<file path=ppt/tags/tag556.xml><?xml version="1.0" encoding="utf-8"?>
<p:tagLst xmlns:p="http://schemas.openxmlformats.org/presentationml/2006/main">
  <p:tag name="KSO_WM_BEAUTIFY_FLAG" val=""/>
</p:tagLst>
</file>

<file path=ppt/tags/tag557.xml><?xml version="1.0" encoding="utf-8"?>
<p:tagLst xmlns:p="http://schemas.openxmlformats.org/presentationml/2006/main">
  <p:tag name="KSO_WM_BEAUTIFY_FLAG" val=""/>
</p:tagLst>
</file>

<file path=ppt/tags/tag558.xml><?xml version="1.0" encoding="utf-8"?>
<p:tagLst xmlns:p="http://schemas.openxmlformats.org/presentationml/2006/main">
  <p:tag name="KSO_WM_BEAUTIFY_FLAG" val=""/>
</p:tagLst>
</file>

<file path=ppt/tags/tag559.xml><?xml version="1.0" encoding="utf-8"?>
<p:tagLst xmlns:p="http://schemas.openxmlformats.org/presentationml/2006/main">
  <p:tag name="KSO_WM_BEAUTIFY_FLAG" val=""/>
</p:tagLst>
</file>

<file path=ppt/tags/tag560.xml><?xml version="1.0" encoding="utf-8"?>
<p:tagLst xmlns:p="http://schemas.openxmlformats.org/presentationml/2006/main">
  <p:tag name="KSO_WM_BEAUTIFY_FLAG" val=""/>
</p:tagLst>
</file>

<file path=ppt/tags/tag561.xml><?xml version="1.0" encoding="utf-8"?>
<p:tagLst xmlns:p="http://schemas.openxmlformats.org/presentationml/2006/main">
  <p:tag name="KSO_WM_BEAUTIFY_FLAG" val=""/>
</p:tagLst>
</file>

<file path=ppt/tags/tag562.xml><?xml version="1.0" encoding="utf-8"?>
<p:tagLst xmlns:p="http://schemas.openxmlformats.org/presentationml/2006/main">
  <p:tag name="KSO_WM_BEAUTIFY_FLAG" val=""/>
</p:tagLst>
</file>

<file path=ppt/tags/tag563.xml><?xml version="1.0" encoding="utf-8"?>
<p:tagLst xmlns:p="http://schemas.openxmlformats.org/presentationml/2006/main">
  <p:tag name="KSO_WM_BEAUTIFY_FLAG" val=""/>
</p:tagLst>
</file>

<file path=ppt/tags/tag564.xml><?xml version="1.0" encoding="utf-8"?>
<p:tagLst xmlns:p="http://schemas.openxmlformats.org/presentationml/2006/main">
  <p:tag name="KSO_WM_BEAUTIFY_FLAG" val=""/>
</p:tagLst>
</file>

<file path=ppt/tags/tag565.xml><?xml version="1.0" encoding="utf-8"?>
<p:tagLst xmlns:p="http://schemas.openxmlformats.org/presentationml/2006/main">
  <p:tag name="KSO_WM_BEAUTIFY_FLAG" val=""/>
</p:tagLst>
</file>

<file path=ppt/tags/tag566.xml><?xml version="1.0" encoding="utf-8"?>
<p:tagLst xmlns:p="http://schemas.openxmlformats.org/presentationml/2006/main">
  <p:tag name="KSO_WM_BEAUTIFY_FLAG" val=""/>
</p:tagLst>
</file>

<file path=ppt/tags/tag567.xml><?xml version="1.0" encoding="utf-8"?>
<p:tagLst xmlns:p="http://schemas.openxmlformats.org/presentationml/2006/main">
  <p:tag name="KSO_WM_BEAUTIFY_FLAG" val=""/>
</p:tagLst>
</file>

<file path=ppt/tags/tag568.xml><?xml version="1.0" encoding="utf-8"?>
<p:tagLst xmlns:p="http://schemas.openxmlformats.org/presentationml/2006/main">
  <p:tag name="KSO_WM_BEAUTIFY_FLAG" val=""/>
</p:tagLst>
</file>

<file path=ppt/tags/tag569.xml><?xml version="1.0" encoding="utf-8"?>
<p:tagLst xmlns:p="http://schemas.openxmlformats.org/presentationml/2006/main">
  <p:tag name="KSO_WM_BEAUTIFY_FLAG" val=""/>
</p:tagLst>
</file>

<file path=ppt/tags/tag570.xml><?xml version="1.0" encoding="utf-8"?>
<p:tagLst xmlns:p="http://schemas.openxmlformats.org/presentationml/2006/main"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BEAUTIFY_FLAG" val=""/>
</p:tagLst>
</file>

<file path=ppt/tags/tag573.xml><?xml version="1.0" encoding="utf-8"?>
<p:tagLst xmlns:p="http://schemas.openxmlformats.org/presentationml/2006/main">
  <p:tag name="KSO_WM_BEAUTIFY_FLAG" val=""/>
</p:tagLst>
</file>

<file path=ppt/tags/tag574.xml><?xml version="1.0" encoding="utf-8"?>
<p:tagLst xmlns:p="http://schemas.openxmlformats.org/presentationml/2006/main">
  <p:tag name="KSO_WM_BEAUTIFY_FLAG" val="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"/>
</p:tagLst>
</file>

<file path=ppt/tags/tag577.xml><?xml version="1.0" encoding="utf-8"?>
<p:tagLst xmlns:p="http://schemas.openxmlformats.org/presentationml/2006/main">
  <p:tag name="KSO_WM_BEAUTIFY_FLAG" val=""/>
</p:tagLst>
</file>

<file path=ppt/tags/tag578.xml><?xml version="1.0" encoding="utf-8"?>
<p:tagLst xmlns:p="http://schemas.openxmlformats.org/presentationml/2006/main">
  <p:tag name="KSO_WM_BEAUTIFY_FLAG" val=""/>
</p:tagLst>
</file>

<file path=ppt/tags/tag579.xml><?xml version="1.0" encoding="utf-8"?>
<p:tagLst xmlns:p="http://schemas.openxmlformats.org/presentationml/2006/main">
  <p:tag name="KSO_WM_BEAUTIFY_FLAG" val="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BEAUTIFY_FLAG" val=""/>
</p:tagLst>
</file>

<file path=ppt/tags/tag584.xml><?xml version="1.0" encoding="utf-8"?>
<p:tagLst xmlns:p="http://schemas.openxmlformats.org/presentationml/2006/main">
  <p:tag name="KSO_WM_BEAUTIFY_FLAG" val=""/>
</p:tagLst>
</file>

<file path=ppt/tags/tag585.xml><?xml version="1.0" encoding="utf-8"?>
<p:tagLst xmlns:p="http://schemas.openxmlformats.org/presentationml/2006/main">
  <p:tag name="KSO_WM_BEAUTIFY_FLAG" val="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BEAUTIFY_FLAG" val="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BEAUTIFY_FLAG" val=""/>
</p:tagLst>
</file>

<file path=ppt/tags/tag591.xml><?xml version="1.0" encoding="utf-8"?>
<p:tagLst xmlns:p="http://schemas.openxmlformats.org/presentationml/2006/main">
  <p:tag name="KSO_WM_BEAUTIFY_FLAG" val=""/>
</p:tagLst>
</file>

<file path=ppt/tags/tag592.xml><?xml version="1.0" encoding="utf-8"?>
<p:tagLst xmlns:p="http://schemas.openxmlformats.org/presentationml/2006/main">
  <p:tag name="KSO_WM_BEAUTIFY_FLAG" val="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BEAUTIFY_FLAG" val=""/>
</p:tagLst>
</file>

<file path=ppt/tags/tag598.xml><?xml version="1.0" encoding="utf-8"?>
<p:tagLst xmlns:p="http://schemas.openxmlformats.org/presentationml/2006/main">
  <p:tag name="KSO_WM_BEAUTIFY_FLAG" val=""/>
</p:tagLst>
</file>

<file path=ppt/tags/tag599.xml><?xml version="1.0" encoding="utf-8"?>
<p:tagLst xmlns:p="http://schemas.openxmlformats.org/presentationml/2006/main">
  <p:tag name="KSO_WM_BEAUTIFY_FLAG" val=""/>
</p:tagLst>
</file>

<file path=ppt/tags/tag600.xml><?xml version="1.0" encoding="utf-8"?>
<p:tagLst xmlns:p="http://schemas.openxmlformats.org/presentationml/2006/main">
  <p:tag name="KSO_WM_BEAUTIFY_FLAG" val=""/>
</p:tagLst>
</file>

<file path=ppt/tags/tag601.xml><?xml version="1.0" encoding="utf-8"?>
<p:tagLst xmlns:p="http://schemas.openxmlformats.org/presentationml/2006/main">
  <p:tag name="KSO_WM_BEAUTIFY_FLAG" val=""/>
</p:tagLst>
</file>

<file path=ppt/tags/tag602.xml><?xml version="1.0" encoding="utf-8"?>
<p:tagLst xmlns:p="http://schemas.openxmlformats.org/presentationml/2006/main">
  <p:tag name="KSO_WM_BEAUTIFY_FLAG" val=""/>
</p:tagLst>
</file>

<file path=ppt/tags/tag603.xml><?xml version="1.0" encoding="utf-8"?>
<p:tagLst xmlns:p="http://schemas.openxmlformats.org/presentationml/2006/main">
  <p:tag name="KSO_WM_BEAUTIFY_FLAG" val="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BEAUTIFY_FLAG" val=""/>
</p:tagLst>
</file>

<file path=ppt/tags/tag606.xml><?xml version="1.0" encoding="utf-8"?>
<p:tagLst xmlns:p="http://schemas.openxmlformats.org/presentationml/2006/main">
  <p:tag name="KSO_WM_BEAUTIFY_FLAG" val=""/>
</p:tagLst>
</file>

<file path=ppt/tags/tag607.xml><?xml version="1.0" encoding="utf-8"?>
<p:tagLst xmlns:p="http://schemas.openxmlformats.org/presentationml/2006/main">
  <p:tag name="KSO_WM_BEAUTIFY_FLAG" val="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BEAUTIFY_FLAG" val=""/>
</p:tagLst>
</file>

<file path=ppt/tags/tag611.xml><?xml version="1.0" encoding="utf-8"?>
<p:tagLst xmlns:p="http://schemas.openxmlformats.org/presentationml/2006/main">
  <p:tag name="KSO_WM_BEAUTIFY_FLAG" val=""/>
</p:tagLst>
</file>

<file path=ppt/tags/tag612.xml><?xml version="1.0" encoding="utf-8"?>
<p:tagLst xmlns:p="http://schemas.openxmlformats.org/presentationml/2006/main">
  <p:tag name="KSO_WM_BEAUTIFY_FLAG" val="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BEAUTIFY_FLAG" val=""/>
</p:tagLst>
</file>

<file path=ppt/tags/tag616.xml><?xml version="1.0" encoding="utf-8"?>
<p:tagLst xmlns:p="http://schemas.openxmlformats.org/presentationml/2006/main">
  <p:tag name="KSO_WM_BEAUTIFY_FLAG" val=""/>
</p:tagLst>
</file>

<file path=ppt/tags/tag617.xml><?xml version="1.0" encoding="utf-8"?>
<p:tagLst xmlns:p="http://schemas.openxmlformats.org/presentationml/2006/main">
  <p:tag name="KSO_WM_BEAUTIFY_FLAG" val=""/>
</p:tagLst>
</file>

<file path=ppt/tags/tag618.xml><?xml version="1.0" encoding="utf-8"?>
<p:tagLst xmlns:p="http://schemas.openxmlformats.org/presentationml/2006/main">
  <p:tag name="KSO_WM_BEAUTIFY_FLAG" val=""/>
</p:tagLst>
</file>

<file path=ppt/tags/tag619.xml><?xml version="1.0" encoding="utf-8"?>
<p:tagLst xmlns:p="http://schemas.openxmlformats.org/presentationml/2006/main">
  <p:tag name="KSO_WM_BEAUTIFY_FLAG" val=""/>
</p:tagLst>
</file>

<file path=ppt/tags/tag620.xml><?xml version="1.0" encoding="utf-8"?>
<p:tagLst xmlns:p="http://schemas.openxmlformats.org/presentationml/2006/main">
  <p:tag name="KSO_WM_BEAUTIFY_FLAG" val=""/>
</p:tagLst>
</file>

<file path=ppt/tags/tag621.xml><?xml version="1.0" encoding="utf-8"?>
<p:tagLst xmlns:p="http://schemas.openxmlformats.org/presentationml/2006/main">
  <p:tag name="KSO_WM_BEAUTIFY_FLAG" val=""/>
</p:tagLst>
</file>

<file path=ppt/tags/tag622.xml><?xml version="1.0" encoding="utf-8"?>
<p:tagLst xmlns:p="http://schemas.openxmlformats.org/presentationml/2006/main">
  <p:tag name="KSO_WM_BEAUTIFY_FLAG" val=""/>
</p:tagLst>
</file>

<file path=ppt/tags/tag623.xml><?xml version="1.0" encoding="utf-8"?>
<p:tagLst xmlns:p="http://schemas.openxmlformats.org/presentationml/2006/main">
  <p:tag name="KSO_WM_BEAUTIFY_FLAG" val=""/>
</p:tagLst>
</file>

<file path=ppt/tags/tag624.xml><?xml version="1.0" encoding="utf-8"?>
<p:tagLst xmlns:p="http://schemas.openxmlformats.org/presentationml/2006/main">
  <p:tag name="KSO_WM_BEAUTIFY_FLAG" val=""/>
</p:tagLst>
</file>

<file path=ppt/tags/tag625.xml><?xml version="1.0" encoding="utf-8"?>
<p:tagLst xmlns:p="http://schemas.openxmlformats.org/presentationml/2006/main">
  <p:tag name="KSO_WM_BEAUTIFY_FLAG" val=""/>
</p:tagLst>
</file>

<file path=ppt/tags/tag626.xml><?xml version="1.0" encoding="utf-8"?>
<p:tagLst xmlns:p="http://schemas.openxmlformats.org/presentationml/2006/main">
  <p:tag name="KSO_WM_BEAUTIFY_FLAG" val=""/>
</p:tagLst>
</file>

<file path=ppt/tags/tag627.xml><?xml version="1.0" encoding="utf-8"?>
<p:tagLst xmlns:p="http://schemas.openxmlformats.org/presentationml/2006/main">
  <p:tag name="KSO_WM_BEAUTIFY_FLAG" val=""/>
</p:tagLst>
</file>

<file path=ppt/tags/tag628.xml><?xml version="1.0" encoding="utf-8"?>
<p:tagLst xmlns:p="http://schemas.openxmlformats.org/presentationml/2006/main">
  <p:tag name="KSO_WM_BEAUTIFY_FLAG" val=""/>
</p:tagLst>
</file>

<file path=ppt/tags/tag629.xml><?xml version="1.0" encoding="utf-8"?>
<p:tagLst xmlns:p="http://schemas.openxmlformats.org/presentationml/2006/main">
  <p:tag name="KSO_WM_BEAUTIFY_FLAG" val=""/>
</p:tagLst>
</file>

<file path=ppt/tags/tag630.xml><?xml version="1.0" encoding="utf-8"?>
<p:tagLst xmlns:p="http://schemas.openxmlformats.org/presentationml/2006/main">
  <p:tag name="KSO_WM_BEAUTIFY_FLAG" val=""/>
</p:tagLst>
</file>

<file path=ppt/tags/tag631.xml><?xml version="1.0" encoding="utf-8"?>
<p:tagLst xmlns:p="http://schemas.openxmlformats.org/presentationml/2006/main">
  <p:tag name="KSO_WM_BEAUTIFY_FLAG" val=""/>
</p:tagLst>
</file>

<file path=ppt/tags/tag632.xml><?xml version="1.0" encoding="utf-8"?>
<p:tagLst xmlns:p="http://schemas.openxmlformats.org/presentationml/2006/main">
  <p:tag name="KSO_WM_BEAUTIFY_FLAG" val=""/>
</p:tagLst>
</file>

<file path=ppt/tags/tag633.xml><?xml version="1.0" encoding="utf-8"?>
<p:tagLst xmlns:p="http://schemas.openxmlformats.org/presentationml/2006/main">
  <p:tag name="KSO_WM_BEAUTIFY_FLAG" val=""/>
</p:tagLst>
</file>

<file path=ppt/tags/tag634.xml><?xml version="1.0" encoding="utf-8"?>
<p:tagLst xmlns:p="http://schemas.openxmlformats.org/presentationml/2006/main">
  <p:tag name="KSO_WM_BEAUTIFY_FLAG" val=""/>
</p:tagLst>
</file>

<file path=ppt/tags/tag635.xml><?xml version="1.0" encoding="utf-8"?>
<p:tagLst xmlns:p="http://schemas.openxmlformats.org/presentationml/2006/main">
  <p:tag name="KSO_WM_BEAUTIFY_FLAG" val=""/>
</p:tagLst>
</file>

<file path=ppt/tags/tag636.xml><?xml version="1.0" encoding="utf-8"?>
<p:tagLst xmlns:p="http://schemas.openxmlformats.org/presentationml/2006/main">
  <p:tag name="KSO_WM_BEAUTIFY_FLAG" val=""/>
</p:tagLst>
</file>

<file path=ppt/tags/tag637.xml><?xml version="1.0" encoding="utf-8"?>
<p:tagLst xmlns:p="http://schemas.openxmlformats.org/presentationml/2006/main">
  <p:tag name="KSO_WM_BEAUTIFY_FLAG" val=""/>
</p:tagLst>
</file>

<file path=ppt/tags/tag638.xml><?xml version="1.0" encoding="utf-8"?>
<p:tagLst xmlns:p="http://schemas.openxmlformats.org/presentationml/2006/main">
  <p:tag name="KSO_WM_BEAUTIFY_FLAG" val=""/>
</p:tagLst>
</file>

<file path=ppt/tags/tag639.xml><?xml version="1.0" encoding="utf-8"?>
<p:tagLst xmlns:p="http://schemas.openxmlformats.org/presentationml/2006/main">
  <p:tag name="KSO_WM_BEAUTIFY_FLAG" val=""/>
</p:tagLst>
</file>

<file path=ppt/tags/tag640.xml><?xml version="1.0" encoding="utf-8"?>
<p:tagLst xmlns:p="http://schemas.openxmlformats.org/presentationml/2006/main">
  <p:tag name="KSO_WM_BEAUTIFY_FLAG" val=""/>
</p:tagLst>
</file>

<file path=ppt/tags/tag641.xml><?xml version="1.0" encoding="utf-8"?>
<p:tagLst xmlns:p="http://schemas.openxmlformats.org/presentationml/2006/main">
  <p:tag name="KSO_WM_BEAUTIFY_FLAG" val=""/>
</p:tagLst>
</file>

<file path=ppt/tags/tag642.xml><?xml version="1.0" encoding="utf-8"?>
<p:tagLst xmlns:p="http://schemas.openxmlformats.org/presentationml/2006/main">
  <p:tag name="KSO_WM_BEAUTIFY_FLAG" val=""/>
</p:tagLst>
</file>

<file path=ppt/tags/tag643.xml><?xml version="1.0" encoding="utf-8"?>
<p:tagLst xmlns:p="http://schemas.openxmlformats.org/presentationml/2006/main">
  <p:tag name="KSO_WM_BEAUTIFY_FLAG" val=""/>
</p:tagLst>
</file>

<file path=ppt/tags/tag644.xml><?xml version="1.0" encoding="utf-8"?>
<p:tagLst xmlns:p="http://schemas.openxmlformats.org/presentationml/2006/main">
  <p:tag name="KSO_WM_BEAUTIFY_FLAG" val=""/>
</p:tagLst>
</file>

<file path=ppt/tags/tag645.xml><?xml version="1.0" encoding="utf-8"?>
<p:tagLst xmlns:p="http://schemas.openxmlformats.org/presentationml/2006/main">
  <p:tag name="KSO_WM_BEAUTIFY_FLAG" val=""/>
</p:tagLst>
</file>

<file path=ppt/tags/tag646.xml><?xml version="1.0" encoding="utf-8"?>
<p:tagLst xmlns:p="http://schemas.openxmlformats.org/presentationml/2006/main">
  <p:tag name="KSO_WM_BEAUTIFY_FLAG" val=""/>
</p:tagLst>
</file>

<file path=ppt/tags/tag647.xml><?xml version="1.0" encoding="utf-8"?>
<p:tagLst xmlns:p="http://schemas.openxmlformats.org/presentationml/2006/main">
  <p:tag name="KSO_WM_BEAUTIFY_FLAG" val=""/>
</p:tagLst>
</file>

<file path=ppt/tags/tag648.xml><?xml version="1.0" encoding="utf-8"?>
<p:tagLst xmlns:p="http://schemas.openxmlformats.org/presentationml/2006/main">
  <p:tag name="KSO_WM_BEAUTIFY_FLAG" val=""/>
</p:tagLst>
</file>

<file path=ppt/tags/tag649.xml><?xml version="1.0" encoding="utf-8"?>
<p:tagLst xmlns:p="http://schemas.openxmlformats.org/presentationml/2006/main">
  <p:tag name="KSO_WM_BEAUTIFY_FLAG" val=""/>
</p:tagLst>
</file>

<file path=ppt/tags/tag650.xml><?xml version="1.0" encoding="utf-8"?>
<p:tagLst xmlns:p="http://schemas.openxmlformats.org/presentationml/2006/main">
  <p:tag name="KSO_WM_BEAUTIFY_FLAG" val=""/>
</p:tagLst>
</file>

<file path=ppt/tags/tag651.xml><?xml version="1.0" encoding="utf-8"?>
<p:tagLst xmlns:p="http://schemas.openxmlformats.org/presentationml/2006/main">
  <p:tag name="KSO_WM_BEAUTIFY_FLAG" val=""/>
</p:tagLst>
</file>

<file path=ppt/tags/tag652.xml><?xml version="1.0" encoding="utf-8"?>
<p:tagLst xmlns:p="http://schemas.openxmlformats.org/presentationml/2006/main">
  <p:tag name="KSO_WM_BEAUTIFY_FLAG" val=""/>
</p:tagLst>
</file>

<file path=ppt/tags/tag653.xml><?xml version="1.0" encoding="utf-8"?>
<p:tagLst xmlns:p="http://schemas.openxmlformats.org/presentationml/2006/main">
  <p:tag name="KSO_WM_BEAUTIFY_FLAG" val=""/>
</p:tagLst>
</file>

<file path=ppt/tags/tag654.xml><?xml version="1.0" encoding="utf-8"?>
<p:tagLst xmlns:p="http://schemas.openxmlformats.org/presentationml/2006/main">
  <p:tag name="KSO_WM_BEAUTIFY_FLAG" val=""/>
</p:tagLst>
</file>

<file path=ppt/tags/tag655.xml><?xml version="1.0" encoding="utf-8"?>
<p:tagLst xmlns:p="http://schemas.openxmlformats.org/presentationml/2006/main">
  <p:tag name="KSO_WM_BEAUTIFY_FLAG" val=""/>
</p:tagLst>
</file>

<file path=ppt/tags/tag656.xml><?xml version="1.0" encoding="utf-8"?>
<p:tagLst xmlns:p="http://schemas.openxmlformats.org/presentationml/2006/main">
  <p:tag name="KSO_WM_BEAUTIFY_FLAG" val=""/>
</p:tagLst>
</file>

<file path=ppt/tags/tag657.xml><?xml version="1.0" encoding="utf-8"?>
<p:tagLst xmlns:p="http://schemas.openxmlformats.org/presentationml/2006/main">
  <p:tag name="KSO_WM_BEAUTIFY_FLAG" val=""/>
</p:tagLst>
</file>

<file path=ppt/tags/tag658.xml><?xml version="1.0" encoding="utf-8"?>
<p:tagLst xmlns:p="http://schemas.openxmlformats.org/presentationml/2006/main">
  <p:tag name="KSO_WM_BEAUTIFY_FLAG" val=""/>
</p:tagLst>
</file>

<file path=ppt/tags/tag659.xml><?xml version="1.0" encoding="utf-8"?>
<p:tagLst xmlns:p="http://schemas.openxmlformats.org/presentationml/2006/main">
  <p:tag name="KSO_WM_BEAUTIFY_FLAG" val=""/>
</p:tagLst>
</file>

<file path=ppt/tags/tag660.xml><?xml version="1.0" encoding="utf-8"?>
<p:tagLst xmlns:p="http://schemas.openxmlformats.org/presentationml/2006/main">
  <p:tag name="KSO_WM_BEAUTIFY_FLAG" val=""/>
</p:tagLst>
</file>

<file path=ppt/tags/tag661.xml><?xml version="1.0" encoding="utf-8"?>
<p:tagLst xmlns:p="http://schemas.openxmlformats.org/presentationml/2006/main">
  <p:tag name="KSO_WM_BEAUTIFY_FLAG" val=""/>
</p:tagLst>
</file>

<file path=ppt/tags/tag662.xml><?xml version="1.0" encoding="utf-8"?>
<p:tagLst xmlns:p="http://schemas.openxmlformats.org/presentationml/2006/main">
  <p:tag name="KSO_WM_BEAUTIFY_FLAG" val=""/>
</p:tagLst>
</file>

<file path=ppt/tags/tag663.xml><?xml version="1.0" encoding="utf-8"?>
<p:tagLst xmlns:p="http://schemas.openxmlformats.org/presentationml/2006/main">
  <p:tag name="KSO_WM_BEAUTIFY_FLAG" val=""/>
</p:tagLst>
</file>

<file path=ppt/tags/tag664.xml><?xml version="1.0" encoding="utf-8"?>
<p:tagLst xmlns:p="http://schemas.openxmlformats.org/presentationml/2006/main">
  <p:tag name="KSO_WM_BEAUTIFY_FLAG" val=""/>
</p:tagLst>
</file>

<file path=ppt/tags/tag665.xml><?xml version="1.0" encoding="utf-8"?>
<p:tagLst xmlns:p="http://schemas.openxmlformats.org/presentationml/2006/main">
  <p:tag name="KSO_WM_BEAUTIFY_FLAG" val=""/>
</p:tagLst>
</file>

<file path=ppt/tags/tag666.xml><?xml version="1.0" encoding="utf-8"?>
<p:tagLst xmlns:p="http://schemas.openxmlformats.org/presentationml/2006/main">
  <p:tag name="KSO_WM_BEAUTIFY_FLAG" val=""/>
</p:tagLst>
</file>

<file path=ppt/tags/tag667.xml><?xml version="1.0" encoding="utf-8"?>
<p:tagLst xmlns:p="http://schemas.openxmlformats.org/presentationml/2006/main">
  <p:tag name="KSO_WM_BEAUTIFY_FLAG" val=""/>
</p:tagLst>
</file>

<file path=ppt/tags/tag668.xml><?xml version="1.0" encoding="utf-8"?>
<p:tagLst xmlns:p="http://schemas.openxmlformats.org/presentationml/2006/main">
  <p:tag name="KSO_WM_BEAUTIFY_FLAG" val=""/>
</p:tagLst>
</file>

<file path=ppt/tags/tag669.xml><?xml version="1.0" encoding="utf-8"?>
<p:tagLst xmlns:p="http://schemas.openxmlformats.org/presentationml/2006/main">
  <p:tag name="KSO_WM_BEAUTIFY_FLAG" val=""/>
</p:tagLst>
</file>

<file path=ppt/tags/tag670.xml><?xml version="1.0" encoding="utf-8"?>
<p:tagLst xmlns:p="http://schemas.openxmlformats.org/presentationml/2006/main">
  <p:tag name="KSO_WM_BEAUTIFY_FLAG" val=""/>
</p:tagLst>
</file>

<file path=ppt/tags/tag671.xml><?xml version="1.0" encoding="utf-8"?>
<p:tagLst xmlns:p="http://schemas.openxmlformats.org/presentationml/2006/main">
  <p:tag name="KSO_WM_BEAUTIFY_FLAG" val=""/>
</p:tagLst>
</file>

<file path=ppt/tags/tag672.xml><?xml version="1.0" encoding="utf-8"?>
<p:tagLst xmlns:p="http://schemas.openxmlformats.org/presentationml/2006/main">
  <p:tag name="KSO_WM_BEAUTIFY_FLAG" val=""/>
</p:tagLst>
</file>

<file path=ppt/tags/tag673.xml><?xml version="1.0" encoding="utf-8"?>
<p:tagLst xmlns:p="http://schemas.openxmlformats.org/presentationml/2006/main">
  <p:tag name="KSO_WM_BEAUTIFY_FLAG" val=""/>
</p:tagLst>
</file>

<file path=ppt/tags/tag674.xml><?xml version="1.0" encoding="utf-8"?>
<p:tagLst xmlns:p="http://schemas.openxmlformats.org/presentationml/2006/main">
  <p:tag name="KSO_WM_BEAUTIFY_FLAG" val=""/>
</p:tagLst>
</file>

<file path=ppt/tags/tag675.xml><?xml version="1.0" encoding="utf-8"?>
<p:tagLst xmlns:p="http://schemas.openxmlformats.org/presentationml/2006/main">
  <p:tag name="KSO_WM_BEAUTIFY_FLAG" val=""/>
</p:tagLst>
</file>

<file path=ppt/tags/tag676.xml><?xml version="1.0" encoding="utf-8"?>
<p:tagLst xmlns:p="http://schemas.openxmlformats.org/presentationml/2006/main">
  <p:tag name="KSO_WM_BEAUTIFY_FLAG" val=""/>
</p:tagLst>
</file>

<file path=ppt/tags/tag677.xml><?xml version="1.0" encoding="utf-8"?>
<p:tagLst xmlns:p="http://schemas.openxmlformats.org/presentationml/2006/main">
  <p:tag name="KSO_WM_BEAUTIFY_FLAG" val=""/>
</p:tagLst>
</file>

<file path=ppt/tags/tag678.xml><?xml version="1.0" encoding="utf-8"?>
<p:tagLst xmlns:p="http://schemas.openxmlformats.org/presentationml/2006/main">
  <p:tag name="KSO_WM_BEAUTIFY_FLAG" val=""/>
</p:tagLst>
</file>

<file path=ppt/tags/tag679.xml><?xml version="1.0" encoding="utf-8"?>
<p:tagLst xmlns:p="http://schemas.openxmlformats.org/presentationml/2006/main">
  <p:tag name="KSO_WM_BEAUTIFY_FLAG" val=""/>
</p:tagLst>
</file>

<file path=ppt/tags/tag680.xml><?xml version="1.0" encoding="utf-8"?>
<p:tagLst xmlns:p="http://schemas.openxmlformats.org/presentationml/2006/main">
  <p:tag name="KSO_WM_BEAUTIFY_FLAG" val=""/>
</p:tagLst>
</file>

<file path=ppt/tags/tag681.xml><?xml version="1.0" encoding="utf-8"?>
<p:tagLst xmlns:p="http://schemas.openxmlformats.org/presentationml/2006/main">
  <p:tag name="KSO_WM_BEAUTIFY_FLAG" val=""/>
</p:tagLst>
</file>

<file path=ppt/tags/tag682.xml><?xml version="1.0" encoding="utf-8"?>
<p:tagLst xmlns:p="http://schemas.openxmlformats.org/presentationml/2006/main">
  <p:tag name="KSO_WM_BEAUTIFY_FLAG" val=""/>
</p:tagLst>
</file>

<file path=ppt/tags/tag683.xml><?xml version="1.0" encoding="utf-8"?>
<p:tagLst xmlns:p="http://schemas.openxmlformats.org/presentationml/2006/main">
  <p:tag name="KSO_WM_BEAUTIFY_FLAG" val=""/>
</p:tagLst>
</file>

<file path=ppt/tags/tag684.xml><?xml version="1.0" encoding="utf-8"?>
<p:tagLst xmlns:p="http://schemas.openxmlformats.org/presentationml/2006/main">
  <p:tag name="KSO_WM_BEAUTIFY_FLAG" val=""/>
</p:tagLst>
</file>

<file path=ppt/tags/tag685.xml><?xml version="1.0" encoding="utf-8"?>
<p:tagLst xmlns:p="http://schemas.openxmlformats.org/presentationml/2006/main">
  <p:tag name="KSO_WM_BEAUTIFY_FLAG" val=""/>
</p:tagLst>
</file>

<file path=ppt/tags/tag686.xml><?xml version="1.0" encoding="utf-8"?>
<p:tagLst xmlns:p="http://schemas.openxmlformats.org/presentationml/2006/main">
  <p:tag name="KSO_WM_BEAUTIFY_FLAG" val=""/>
</p:tagLst>
</file>

<file path=ppt/tags/tag687.xml><?xml version="1.0" encoding="utf-8"?>
<p:tagLst xmlns:p="http://schemas.openxmlformats.org/presentationml/2006/main">
  <p:tag name="KSO_WM_BEAUTIFY_FLAG" val=""/>
</p:tagLst>
</file>

<file path=ppt/tags/tag688.xml><?xml version="1.0" encoding="utf-8"?>
<p:tagLst xmlns:p="http://schemas.openxmlformats.org/presentationml/2006/main">
  <p:tag name="KSO_WM_BEAUTIFY_FLAG" val=""/>
</p:tagLst>
</file>

<file path=ppt/tags/tag689.xml><?xml version="1.0" encoding="utf-8"?>
<p:tagLst xmlns:p="http://schemas.openxmlformats.org/presentationml/2006/main">
  <p:tag name="KSO_WM_BEAUTIFY_FLAG" val=""/>
</p:tagLst>
</file>

<file path=ppt/tags/tag690.xml><?xml version="1.0" encoding="utf-8"?>
<p:tagLst xmlns:p="http://schemas.openxmlformats.org/presentationml/2006/main">
  <p:tag name="KSO_WM_BEAUTIFY_FLAG" val=""/>
</p:tagLst>
</file>

<file path=ppt/tags/tag691.xml><?xml version="1.0" encoding="utf-8"?>
<p:tagLst xmlns:p="http://schemas.openxmlformats.org/presentationml/2006/main">
  <p:tag name="KSO_WM_BEAUTIFY_FLAG" val=""/>
</p:tagLst>
</file>

<file path=ppt/tags/tag692.xml><?xml version="1.0" encoding="utf-8"?>
<p:tagLst xmlns:p="http://schemas.openxmlformats.org/presentationml/2006/main">
  <p:tag name="KSO_WM_BEAUTIFY_FLAG" val=""/>
</p:tagLst>
</file>

<file path=ppt/tags/tag693.xml><?xml version="1.0" encoding="utf-8"?>
<p:tagLst xmlns:p="http://schemas.openxmlformats.org/presentationml/2006/main">
  <p:tag name="KSO_WM_BEAUTIFY_FLAG" val=""/>
</p:tagLst>
</file>

<file path=ppt/tags/tag694.xml><?xml version="1.0" encoding="utf-8"?>
<p:tagLst xmlns:p="http://schemas.openxmlformats.org/presentationml/2006/main">
  <p:tag name="KSO_WM_BEAUTIFY_FLAG" val=""/>
</p:tagLst>
</file>

<file path=ppt/tags/tag695.xml><?xml version="1.0" encoding="utf-8"?>
<p:tagLst xmlns:p="http://schemas.openxmlformats.org/presentationml/2006/main">
  <p:tag name="KSO_WM_BEAUTIFY_FLAG" val=""/>
</p:tagLst>
</file>

<file path=ppt/tags/tag696.xml><?xml version="1.0" encoding="utf-8"?>
<p:tagLst xmlns:p="http://schemas.openxmlformats.org/presentationml/2006/main">
  <p:tag name="KSO_WM_BEAUTIFY_FLAG" val=""/>
</p:tagLst>
</file>

<file path=ppt/tags/tag697.xml><?xml version="1.0" encoding="utf-8"?>
<p:tagLst xmlns:p="http://schemas.openxmlformats.org/presentationml/2006/main">
  <p:tag name="KSO_WM_BEAUTIFY_FLAG" val=""/>
</p:tagLst>
</file>

<file path=ppt/tags/tag698.xml><?xml version="1.0" encoding="utf-8"?>
<p:tagLst xmlns:p="http://schemas.openxmlformats.org/presentationml/2006/main">
  <p:tag name="KSO_WM_BEAUTIFY_FLAG" val=""/>
</p:tagLst>
</file>

<file path=ppt/tags/tag699.xml><?xml version="1.0" encoding="utf-8"?>
<p:tagLst xmlns:p="http://schemas.openxmlformats.org/presentationml/2006/main">
  <p:tag name="KSO_WM_BEAUTIFY_FLAG" val=""/>
</p:tagLst>
</file>

<file path=ppt/tags/tag700.xml><?xml version="1.0" encoding="utf-8"?>
<p:tagLst xmlns:p="http://schemas.openxmlformats.org/presentationml/2006/main">
  <p:tag name="KSO_WM_BEAUTIFY_FLAG" val=""/>
</p:tagLst>
</file>

<file path=ppt/tags/tag701.xml><?xml version="1.0" encoding="utf-8"?>
<p:tagLst xmlns:p="http://schemas.openxmlformats.org/presentationml/2006/main">
  <p:tag name="KSO_WM_BEAUTIFY_FLAG" val=""/>
</p:tagLst>
</file>

<file path=ppt/tags/tag702.xml><?xml version="1.0" encoding="utf-8"?>
<p:tagLst xmlns:p="http://schemas.openxmlformats.org/presentationml/2006/main">
  <p:tag name="KSO_WM_BEAUTIFY_FLAG" val=""/>
</p:tagLst>
</file>

<file path=ppt/tags/tag703.xml><?xml version="1.0" encoding="utf-8"?>
<p:tagLst xmlns:p="http://schemas.openxmlformats.org/presentationml/2006/main">
  <p:tag name="KSO_WM_BEAUTIFY_FLAG" val=""/>
</p:tagLst>
</file>

<file path=ppt/tags/tag704.xml><?xml version="1.0" encoding="utf-8"?>
<p:tagLst xmlns:p="http://schemas.openxmlformats.org/presentationml/2006/main">
  <p:tag name="KSO_WM_BEAUTIFY_FLAG" val=""/>
</p:tagLst>
</file>

<file path=ppt/tags/tag705.xml><?xml version="1.0" encoding="utf-8"?>
<p:tagLst xmlns:p="http://schemas.openxmlformats.org/presentationml/2006/main">
  <p:tag name="KSO_WM_BEAUTIFY_FLAG" val=""/>
</p:tagLst>
</file>

<file path=ppt/tags/tag706.xml><?xml version="1.0" encoding="utf-8"?>
<p:tagLst xmlns:p="http://schemas.openxmlformats.org/presentationml/2006/main">
  <p:tag name="KSO_WM_BEAUTIFY_FLAG" val=""/>
</p:tagLst>
</file>

<file path=ppt/tags/tag707.xml><?xml version="1.0" encoding="utf-8"?>
<p:tagLst xmlns:p="http://schemas.openxmlformats.org/presentationml/2006/main">
  <p:tag name="KSO_WM_BEAUTIFY_FLAG" val=""/>
</p:tagLst>
</file>

<file path=ppt/tags/tag708.xml><?xml version="1.0" encoding="utf-8"?>
<p:tagLst xmlns:p="http://schemas.openxmlformats.org/presentationml/2006/main">
  <p:tag name="KSO_WM_BEAUTIFY_FLAG" val=""/>
</p:tagLst>
</file>

<file path=ppt/tags/tag709.xml><?xml version="1.0" encoding="utf-8"?>
<p:tagLst xmlns:p="http://schemas.openxmlformats.org/presentationml/2006/main">
  <p:tag name="KSO_WM_BEAUTIFY_FLAG" val=""/>
</p:tagLst>
</file>

<file path=ppt/tags/tag710.xml><?xml version="1.0" encoding="utf-8"?>
<p:tagLst xmlns:p="http://schemas.openxmlformats.org/presentationml/2006/main">
  <p:tag name="KSO_WM_BEAUTIFY_FLAG" val=""/>
</p:tagLst>
</file>

<file path=ppt/tags/tag711.xml><?xml version="1.0" encoding="utf-8"?>
<p:tagLst xmlns:p="http://schemas.openxmlformats.org/presentationml/2006/main">
  <p:tag name="KSO_WM_BEAUTIFY_FLAG" val=""/>
</p:tagLst>
</file>

<file path=ppt/tags/tag712.xml><?xml version="1.0" encoding="utf-8"?>
<p:tagLst xmlns:p="http://schemas.openxmlformats.org/presentationml/2006/main">
  <p:tag name="KSO_WM_BEAUTIFY_FLAG" val=""/>
</p:tagLst>
</file>

<file path=ppt/tags/tag713.xml><?xml version="1.0" encoding="utf-8"?>
<p:tagLst xmlns:p="http://schemas.openxmlformats.org/presentationml/2006/main">
  <p:tag name="KSO_WM_BEAUTIFY_FLAG" val=""/>
</p:tagLst>
</file>

<file path=ppt/tags/tag714.xml><?xml version="1.0" encoding="utf-8"?>
<p:tagLst xmlns:p="http://schemas.openxmlformats.org/presentationml/2006/main">
  <p:tag name="KSO_WM_BEAUTIFY_FLAG" val=""/>
</p:tagLst>
</file>

<file path=ppt/tags/tag715.xml><?xml version="1.0" encoding="utf-8"?>
<p:tagLst xmlns:p="http://schemas.openxmlformats.org/presentationml/2006/main">
  <p:tag name="KSO_WM_BEAUTIFY_FLAG" val=""/>
</p:tagLst>
</file>

<file path=ppt/tags/tag716.xml><?xml version="1.0" encoding="utf-8"?>
<p:tagLst xmlns:p="http://schemas.openxmlformats.org/presentationml/2006/main">
  <p:tag name="KSO_WM_BEAUTIFY_FLAG" val=""/>
</p:tagLst>
</file>

<file path=ppt/tags/tag717.xml><?xml version="1.0" encoding="utf-8"?>
<p:tagLst xmlns:p="http://schemas.openxmlformats.org/presentationml/2006/main">
  <p:tag name="KSO_WM_BEAUTIFY_FLAG" val=""/>
</p:tagLst>
</file>

<file path=ppt/tags/tag718.xml><?xml version="1.0" encoding="utf-8"?>
<p:tagLst xmlns:p="http://schemas.openxmlformats.org/presentationml/2006/main">
  <p:tag name="KSO_WM_BEAUTIFY_FLAG" val=""/>
</p:tagLst>
</file>

<file path=ppt/tags/tag719.xml><?xml version="1.0" encoding="utf-8"?>
<p:tagLst xmlns:p="http://schemas.openxmlformats.org/presentationml/2006/main">
  <p:tag name="KSO_WM_BEAUTIFY_FLAG" val=""/>
</p:tagLst>
</file>

<file path=ppt/tags/tag720.xml><?xml version="1.0" encoding="utf-8"?>
<p:tagLst xmlns:p="http://schemas.openxmlformats.org/presentationml/2006/main">
  <p:tag name="KSO_WM_BEAUTIFY_FLAG" val=""/>
</p:tagLst>
</file>

<file path=ppt/tags/tag721.xml><?xml version="1.0" encoding="utf-8"?>
<p:tagLst xmlns:p="http://schemas.openxmlformats.org/presentationml/2006/main">
  <p:tag name="KSO_WM_BEAUTIFY_FLAG" val=""/>
</p:tagLst>
</file>

<file path=ppt/tags/tag722.xml><?xml version="1.0" encoding="utf-8"?>
<p:tagLst xmlns:p="http://schemas.openxmlformats.org/presentationml/2006/main">
  <p:tag name="KSO_WM_BEAUTIFY_FLAG" val=""/>
</p:tagLst>
</file>

<file path=ppt/tags/tag723.xml><?xml version="1.0" encoding="utf-8"?>
<p:tagLst xmlns:p="http://schemas.openxmlformats.org/presentationml/2006/main">
  <p:tag name="KSO_WM_BEAUTIFY_FLAG" val=""/>
</p:tagLst>
</file>

<file path=ppt/tags/tag724.xml><?xml version="1.0" encoding="utf-8"?>
<p:tagLst xmlns:p="http://schemas.openxmlformats.org/presentationml/2006/main">
  <p:tag name="KSO_WM_BEAUTIFY_FLAG" val=""/>
</p:tagLst>
</file>

<file path=ppt/tags/tag725.xml><?xml version="1.0" encoding="utf-8"?>
<p:tagLst xmlns:p="http://schemas.openxmlformats.org/presentationml/2006/main">
  <p:tag name="KSO_WM_BEAUTIFY_FLAG" val=""/>
</p:tagLst>
</file>

<file path=ppt/tags/tag726.xml><?xml version="1.0" encoding="utf-8"?>
<p:tagLst xmlns:p="http://schemas.openxmlformats.org/presentationml/2006/main">
  <p:tag name="KSO_WM_BEAUTIFY_FLAG" val=""/>
</p:tagLst>
</file>

<file path=ppt/tags/tag727.xml><?xml version="1.0" encoding="utf-8"?>
<p:tagLst xmlns:p="http://schemas.openxmlformats.org/presentationml/2006/main">
  <p:tag name="KSO_WM_BEAUTIFY_FLAG" val=""/>
</p:tagLst>
</file>

<file path=ppt/tags/tag728.xml><?xml version="1.0" encoding="utf-8"?>
<p:tagLst xmlns:p="http://schemas.openxmlformats.org/presentationml/2006/main">
  <p:tag name="KSO_WM_BEAUTIFY_FLAG" val=""/>
</p:tagLst>
</file>

<file path=ppt/tags/tag729.xml><?xml version="1.0" encoding="utf-8"?>
<p:tagLst xmlns:p="http://schemas.openxmlformats.org/presentationml/2006/main">
  <p:tag name="KSO_WM_BEAUTIFY_FLAG" val=""/>
</p:tagLst>
</file>

<file path=ppt/tags/tag730.xml><?xml version="1.0" encoding="utf-8"?>
<p:tagLst xmlns:p="http://schemas.openxmlformats.org/presentationml/2006/main">
  <p:tag name="KSO_WM_BEAUTIFY_FLAG" val=""/>
</p:tagLst>
</file>

<file path=ppt/tags/tag731.xml><?xml version="1.0" encoding="utf-8"?>
<p:tagLst xmlns:p="http://schemas.openxmlformats.org/presentationml/2006/main">
  <p:tag name="KSO_WM_BEAUTIFY_FLAG" val=""/>
</p:tagLst>
</file>

<file path=ppt/tags/tag732.xml><?xml version="1.0" encoding="utf-8"?>
<p:tagLst xmlns:p="http://schemas.openxmlformats.org/presentationml/2006/main">
  <p:tag name="KSO_WM_BEAUTIFY_FLAG" val=""/>
</p:tagLst>
</file>

<file path=ppt/tags/tag733.xml><?xml version="1.0" encoding="utf-8"?>
<p:tagLst xmlns:p="http://schemas.openxmlformats.org/presentationml/2006/main">
  <p:tag name="KSO_WM_BEAUTIFY_FLAG" val=""/>
</p:tagLst>
</file>

<file path=ppt/tags/tag734.xml><?xml version="1.0" encoding="utf-8"?>
<p:tagLst xmlns:p="http://schemas.openxmlformats.org/presentationml/2006/main">
  <p:tag name="KSO_WM_BEAUTIFY_FLAG" val=""/>
</p:tagLst>
</file>

<file path=ppt/tags/tag735.xml><?xml version="1.0" encoding="utf-8"?>
<p:tagLst xmlns:p="http://schemas.openxmlformats.org/presentationml/2006/main">
  <p:tag name="KSO_WM_BEAUTIFY_FLAG" val=""/>
</p:tagLst>
</file>

<file path=ppt/tags/tag736.xml><?xml version="1.0" encoding="utf-8"?>
<p:tagLst xmlns:p="http://schemas.openxmlformats.org/presentationml/2006/main">
  <p:tag name="KSO_WM_BEAUTIFY_FLAG" val=""/>
</p:tagLst>
</file>

<file path=ppt/tags/tag737.xml><?xml version="1.0" encoding="utf-8"?>
<p:tagLst xmlns:p="http://schemas.openxmlformats.org/presentationml/2006/main">
  <p:tag name="KSO_WM_BEAUTIFY_FLAG" val=""/>
</p:tagLst>
</file>

<file path=ppt/tags/tag738.xml><?xml version="1.0" encoding="utf-8"?>
<p:tagLst xmlns:p="http://schemas.openxmlformats.org/presentationml/2006/main">
  <p:tag name="KSO_WM_BEAUTIFY_FLAG" val=""/>
</p:tagLst>
</file>

<file path=ppt/tags/tag739.xml><?xml version="1.0" encoding="utf-8"?>
<p:tagLst xmlns:p="http://schemas.openxmlformats.org/presentationml/2006/main">
  <p:tag name="KSO_WM_BEAUTIFY_FLAG" val=""/>
</p:tagLst>
</file>

<file path=ppt/tags/tag740.xml><?xml version="1.0" encoding="utf-8"?>
<p:tagLst xmlns:p="http://schemas.openxmlformats.org/presentationml/2006/main">
  <p:tag name="KSO_WM_BEAUTIFY_FLAG" val=""/>
</p:tagLst>
</file>

<file path=ppt/tags/tag741.xml><?xml version="1.0" encoding="utf-8"?>
<p:tagLst xmlns:p="http://schemas.openxmlformats.org/presentationml/2006/main">
  <p:tag name="KSO_WM_BEAUTIFY_FLAG" val=""/>
</p:tagLst>
</file>

<file path=ppt/tags/tag742.xml><?xml version="1.0" encoding="utf-8"?>
<p:tagLst xmlns:p="http://schemas.openxmlformats.org/presentationml/2006/main">
  <p:tag name="KSO_WM_BEAUTIFY_FLAG" val=""/>
</p:tagLst>
</file>

<file path=ppt/tags/tag743.xml><?xml version="1.0" encoding="utf-8"?>
<p:tagLst xmlns:p="http://schemas.openxmlformats.org/presentationml/2006/main">
  <p:tag name="KSO_WM_BEAUTIFY_FLAG" val=""/>
</p:tagLst>
</file>

<file path=ppt/tags/tag744.xml><?xml version="1.0" encoding="utf-8"?>
<p:tagLst xmlns:p="http://schemas.openxmlformats.org/presentationml/2006/main">
  <p:tag name="KSO_WM_BEAUTIFY_FLAG" val=""/>
</p:tagLst>
</file>

<file path=ppt/tags/tag745.xml><?xml version="1.0" encoding="utf-8"?>
<p:tagLst xmlns:p="http://schemas.openxmlformats.org/presentationml/2006/main">
  <p:tag name="KSO_WM_BEAUTIFY_FLAG" val=""/>
</p:tagLst>
</file>

<file path=ppt/tags/tag746.xml><?xml version="1.0" encoding="utf-8"?>
<p:tagLst xmlns:p="http://schemas.openxmlformats.org/presentationml/2006/main">
  <p:tag name="KSO_WM_BEAUTIFY_FLAG" val=""/>
</p:tagLst>
</file>

<file path=ppt/tags/tag747.xml><?xml version="1.0" encoding="utf-8"?>
<p:tagLst xmlns:p="http://schemas.openxmlformats.org/presentationml/2006/main">
  <p:tag name="KSO_WM_BEAUTIFY_FLAG" val=""/>
</p:tagLst>
</file>

<file path=ppt/tags/tag748.xml><?xml version="1.0" encoding="utf-8"?>
<p:tagLst xmlns:p="http://schemas.openxmlformats.org/presentationml/2006/main">
  <p:tag name="KSO_WM_BEAUTIFY_FLAG" val=""/>
</p:tagLst>
</file>

<file path=ppt/tags/tag749.xml><?xml version="1.0" encoding="utf-8"?>
<p:tagLst xmlns:p="http://schemas.openxmlformats.org/presentationml/2006/main">
  <p:tag name="KSO_WM_BEAUTIFY_FLAG" val=""/>
</p:tagLst>
</file>

<file path=ppt/tags/tag750.xml><?xml version="1.0" encoding="utf-8"?>
<p:tagLst xmlns:p="http://schemas.openxmlformats.org/presentationml/2006/main">
  <p:tag name="KSO_WM_BEAUTIFY_FLAG" val=""/>
</p:tagLst>
</file>

<file path=ppt/tags/tag751.xml><?xml version="1.0" encoding="utf-8"?>
<p:tagLst xmlns:p="http://schemas.openxmlformats.org/presentationml/2006/main">
  <p:tag name="KSO_WM_BEAUTIFY_FLAG" val=""/>
</p:tagLst>
</file>

<file path=ppt/tags/tag752.xml><?xml version="1.0" encoding="utf-8"?>
<p:tagLst xmlns:p="http://schemas.openxmlformats.org/presentationml/2006/main">
  <p:tag name="KSO_WM_BEAUTIFY_FLAG" val=""/>
</p:tagLst>
</file>

<file path=ppt/tags/tag753.xml><?xml version="1.0" encoding="utf-8"?>
<p:tagLst xmlns:p="http://schemas.openxmlformats.org/presentationml/2006/main">
  <p:tag name="KSO_WM_BEAUTIFY_FLAG" val=""/>
</p:tagLst>
</file>

<file path=ppt/tags/tag754.xml><?xml version="1.0" encoding="utf-8"?>
<p:tagLst xmlns:p="http://schemas.openxmlformats.org/presentationml/2006/main">
  <p:tag name="KSO_WM_BEAUTIFY_FLAG" val=""/>
</p:tagLst>
</file>

<file path=ppt/tags/tag755.xml><?xml version="1.0" encoding="utf-8"?>
<p:tagLst xmlns:p="http://schemas.openxmlformats.org/presentationml/2006/main">
  <p:tag name="KSO_WM_BEAUTIFY_FLAG" val=""/>
</p:tagLst>
</file>

<file path=ppt/tags/tag756.xml><?xml version="1.0" encoding="utf-8"?>
<p:tagLst xmlns:p="http://schemas.openxmlformats.org/presentationml/2006/main">
  <p:tag name="KSO_WM_BEAUTIFY_FLAG" val=""/>
</p:tagLst>
</file>

<file path=ppt/tags/tag757.xml><?xml version="1.0" encoding="utf-8"?>
<p:tagLst xmlns:p="http://schemas.openxmlformats.org/presentationml/2006/main">
  <p:tag name="KSO_WM_BEAUTIFY_FLAG" val=""/>
</p:tagLst>
</file>

<file path=ppt/tags/tag758.xml><?xml version="1.0" encoding="utf-8"?>
<p:tagLst xmlns:p="http://schemas.openxmlformats.org/presentationml/2006/main">
  <p:tag name="KSO_WM_BEAUTIFY_FLAG" val=""/>
</p:tagLst>
</file>

<file path=ppt/tags/tag759.xml><?xml version="1.0" encoding="utf-8"?>
<p:tagLst xmlns:p="http://schemas.openxmlformats.org/presentationml/2006/main">
  <p:tag name="KSO_WM_BEAUTIFY_FLAG" val=""/>
</p:tagLst>
</file>

<file path=ppt/tags/tag760.xml><?xml version="1.0" encoding="utf-8"?>
<p:tagLst xmlns:p="http://schemas.openxmlformats.org/presentationml/2006/main">
  <p:tag name="KSO_WM_BEAUTIFY_FLAG" val=""/>
</p:tagLst>
</file>

<file path=ppt/tags/tag761.xml><?xml version="1.0" encoding="utf-8"?>
<p:tagLst xmlns:p="http://schemas.openxmlformats.org/presentationml/2006/main">
  <p:tag name="KSO_WM_BEAUTIFY_FLAG" val=""/>
</p:tagLst>
</file>

<file path=ppt/tags/tag762.xml><?xml version="1.0" encoding="utf-8"?>
<p:tagLst xmlns:p="http://schemas.openxmlformats.org/presentationml/2006/main">
  <p:tag name="KSO_WM_BEAUTIFY_FLAG" val=""/>
</p:tagLst>
</file>

<file path=ppt/tags/tag763.xml><?xml version="1.0" encoding="utf-8"?>
<p:tagLst xmlns:p="http://schemas.openxmlformats.org/presentationml/2006/main">
  <p:tag name="KSO_WM_BEAUTIFY_FLAG" val=""/>
</p:tagLst>
</file>

<file path=ppt/tags/tag764.xml><?xml version="1.0" encoding="utf-8"?>
<p:tagLst xmlns:p="http://schemas.openxmlformats.org/presentationml/2006/main">
  <p:tag name="KSO_WM_BEAUTIFY_FLAG" val=""/>
</p:tagLst>
</file>

<file path=ppt/tags/tag765.xml><?xml version="1.0" encoding="utf-8"?>
<p:tagLst xmlns:p="http://schemas.openxmlformats.org/presentationml/2006/main">
  <p:tag name="KSO_WM_BEAUTIFY_FLAG" val=""/>
</p:tagLst>
</file>

<file path=ppt/tags/tag766.xml><?xml version="1.0" encoding="utf-8"?>
<p:tagLst xmlns:p="http://schemas.openxmlformats.org/presentationml/2006/main">
  <p:tag name="KSO_WM_BEAUTIFY_FLAG" val=""/>
</p:tagLst>
</file>

<file path=ppt/tags/tag767.xml><?xml version="1.0" encoding="utf-8"?>
<p:tagLst xmlns:p="http://schemas.openxmlformats.org/presentationml/2006/main">
  <p:tag name="KSO_WM_BEAUTIFY_FLAG" val=""/>
</p:tagLst>
</file>

<file path=ppt/tags/tag768.xml><?xml version="1.0" encoding="utf-8"?>
<p:tagLst xmlns:p="http://schemas.openxmlformats.org/presentationml/2006/main">
  <p:tag name="KSO_WM_BEAUTIFY_FLAG" val=""/>
</p:tagLst>
</file>

<file path=ppt/tags/tag769.xml><?xml version="1.0" encoding="utf-8"?>
<p:tagLst xmlns:p="http://schemas.openxmlformats.org/presentationml/2006/main">
  <p:tag name="KSO_WM_BEAUTIFY_FLAG" val=""/>
</p:tagLst>
</file>

<file path=ppt/tags/tag770.xml><?xml version="1.0" encoding="utf-8"?>
<p:tagLst xmlns:p="http://schemas.openxmlformats.org/presentationml/2006/main">
  <p:tag name="KSO_WM_BEAUTIFY_FLAG" val=""/>
</p:tagLst>
</file>

<file path=ppt/tags/tag771.xml><?xml version="1.0" encoding="utf-8"?>
<p:tagLst xmlns:p="http://schemas.openxmlformats.org/presentationml/2006/main">
  <p:tag name="KSO_WM_BEAUTIFY_FLAG" val=""/>
</p:tagLst>
</file>

<file path=ppt/tags/tag772.xml><?xml version="1.0" encoding="utf-8"?>
<p:tagLst xmlns:p="http://schemas.openxmlformats.org/presentationml/2006/main">
  <p:tag name="KSO_WM_BEAUTIFY_FLAG" val=""/>
</p:tagLst>
</file>

<file path=ppt/tags/tag773.xml><?xml version="1.0" encoding="utf-8"?>
<p:tagLst xmlns:p="http://schemas.openxmlformats.org/presentationml/2006/main">
  <p:tag name="KSO_WM_BEAUTIFY_FLAG" val=""/>
</p:tagLst>
</file>

<file path=ppt/tags/tag774.xml><?xml version="1.0" encoding="utf-8"?>
<p:tagLst xmlns:p="http://schemas.openxmlformats.org/presentationml/2006/main">
  <p:tag name="KSO_WM_BEAUTIFY_FLAG" val=""/>
</p:tagLst>
</file>

<file path=ppt/tags/tag775.xml><?xml version="1.0" encoding="utf-8"?>
<p:tagLst xmlns:p="http://schemas.openxmlformats.org/presentationml/2006/main">
  <p:tag name="KSO_WM_BEAUTIFY_FLAG" val=""/>
</p:tagLst>
</file>

<file path=ppt/tags/tag776.xml><?xml version="1.0" encoding="utf-8"?>
<p:tagLst xmlns:p="http://schemas.openxmlformats.org/presentationml/2006/main">
  <p:tag name="KSO_WM_BEAUTIFY_FLAG" val=""/>
</p:tagLst>
</file>

<file path=ppt/tags/tag777.xml><?xml version="1.0" encoding="utf-8"?>
<p:tagLst xmlns:p="http://schemas.openxmlformats.org/presentationml/2006/main">
  <p:tag name="KSO_WM_BEAUTIFY_FLAG" val=""/>
</p:tagLst>
</file>

<file path=ppt/tags/tag778.xml><?xml version="1.0" encoding="utf-8"?>
<p:tagLst xmlns:p="http://schemas.openxmlformats.org/presentationml/2006/main">
  <p:tag name="KSO_WM_BEAUTIFY_FLAG" val=""/>
</p:tagLst>
</file>

<file path=ppt/tags/tag779.xml><?xml version="1.0" encoding="utf-8"?>
<p:tagLst xmlns:p="http://schemas.openxmlformats.org/presentationml/2006/main">
  <p:tag name="KSO_WM_BEAUTIFY_FLAG" val=""/>
</p:tagLst>
</file>

<file path=ppt/tags/tag780.xml><?xml version="1.0" encoding="utf-8"?>
<p:tagLst xmlns:p="http://schemas.openxmlformats.org/presentationml/2006/main">
  <p:tag name="KSO_WM_BEAUTIFY_FLAG" val=""/>
</p:tagLst>
</file>

<file path=ppt/tags/tag781.xml><?xml version="1.0" encoding="utf-8"?>
<p:tagLst xmlns:p="http://schemas.openxmlformats.org/presentationml/2006/main">
  <p:tag name="KSO_WM_BEAUTIFY_FLAG" val=""/>
</p:tagLst>
</file>

<file path=ppt/tags/tag782.xml><?xml version="1.0" encoding="utf-8"?>
<p:tagLst xmlns:p="http://schemas.openxmlformats.org/presentationml/2006/main">
  <p:tag name="KSO_WM_BEAUTIFY_FLAG" val=""/>
</p:tagLst>
</file>

<file path=ppt/tags/tag783.xml><?xml version="1.0" encoding="utf-8"?>
<p:tagLst xmlns:p="http://schemas.openxmlformats.org/presentationml/2006/main">
  <p:tag name="KSO_WM_BEAUTIFY_FLAG" val=""/>
</p:tagLst>
</file>

<file path=ppt/tags/tag784.xml><?xml version="1.0" encoding="utf-8"?>
<p:tagLst xmlns:p="http://schemas.openxmlformats.org/presentationml/2006/main">
  <p:tag name="KSO_WM_BEAUTIFY_FLAG" val=""/>
</p:tagLst>
</file>

<file path=ppt/tags/tag785.xml><?xml version="1.0" encoding="utf-8"?>
<p:tagLst xmlns:p="http://schemas.openxmlformats.org/presentationml/2006/main">
  <p:tag name="KSO_WM_BEAUTIFY_FLAG" val=""/>
</p:tagLst>
</file>

<file path=ppt/tags/tag786.xml><?xml version="1.0" encoding="utf-8"?>
<p:tagLst xmlns:p="http://schemas.openxmlformats.org/presentationml/2006/main">
  <p:tag name="KSO_WM_BEAUTIFY_FLAG" val=""/>
</p:tagLst>
</file>

<file path=ppt/tags/tag787.xml><?xml version="1.0" encoding="utf-8"?>
<p:tagLst xmlns:p="http://schemas.openxmlformats.org/presentationml/2006/main">
  <p:tag name="KSO_WM_BEAUTIFY_FLAG" val=""/>
</p:tagLst>
</file>

<file path=ppt/tags/tag788.xml><?xml version="1.0" encoding="utf-8"?>
<p:tagLst xmlns:p="http://schemas.openxmlformats.org/presentationml/2006/main">
  <p:tag name="KSO_WM_BEAUTIFY_FLAG" val=""/>
</p:tagLst>
</file>

<file path=ppt/tags/tag789.xml><?xml version="1.0" encoding="utf-8"?>
<p:tagLst xmlns:p="http://schemas.openxmlformats.org/presentationml/2006/main">
  <p:tag name="KSO_WM_BEAUTIFY_FLAG" val=""/>
</p:tagLst>
</file>

<file path=ppt/tags/tag790.xml><?xml version="1.0" encoding="utf-8"?>
<p:tagLst xmlns:p="http://schemas.openxmlformats.org/presentationml/2006/main">
  <p:tag name="KSO_WM_BEAUTIFY_FLAG" val=""/>
</p:tagLst>
</file>

<file path=ppt/tags/tag791.xml><?xml version="1.0" encoding="utf-8"?>
<p:tagLst xmlns:p="http://schemas.openxmlformats.org/presentationml/2006/main">
  <p:tag name="KSO_WM_BEAUTIFY_FLAG" val=""/>
</p:tagLst>
</file>

<file path=ppt/tags/tag792.xml><?xml version="1.0" encoding="utf-8"?>
<p:tagLst xmlns:p="http://schemas.openxmlformats.org/presentationml/2006/main">
  <p:tag name="KSO_WM_BEAUTIFY_FLAG" val=""/>
</p:tagLst>
</file>

<file path=ppt/tags/tag793.xml><?xml version="1.0" encoding="utf-8"?>
<p:tagLst xmlns:p="http://schemas.openxmlformats.org/presentationml/2006/main">
  <p:tag name="KSO_WM_BEAUTIFY_FLAG" val=""/>
</p:tagLst>
</file>

<file path=ppt/tags/tag794.xml><?xml version="1.0" encoding="utf-8"?>
<p:tagLst xmlns:p="http://schemas.openxmlformats.org/presentationml/2006/main">
  <p:tag name="KSO_WM_BEAUTIFY_FLAG" val=""/>
</p:tagLst>
</file>

<file path=ppt/tags/tag795.xml><?xml version="1.0" encoding="utf-8"?>
<p:tagLst xmlns:p="http://schemas.openxmlformats.org/presentationml/2006/main">
  <p:tag name="KSO_WM_BEAUTIFY_FLAG" val=""/>
</p:tagLst>
</file>

<file path=ppt/tags/tag796.xml><?xml version="1.0" encoding="utf-8"?>
<p:tagLst xmlns:p="http://schemas.openxmlformats.org/presentationml/2006/main">
  <p:tag name="KSO_WM_BEAUTIFY_FLAG" val=""/>
</p:tagLst>
</file>

<file path=ppt/tags/tag797.xml><?xml version="1.0" encoding="utf-8"?>
<p:tagLst xmlns:p="http://schemas.openxmlformats.org/presentationml/2006/main">
  <p:tag name="KSO_WM_BEAUTIFY_FLAG" val=""/>
</p:tagLst>
</file>

<file path=ppt/tags/tag798.xml><?xml version="1.0" encoding="utf-8"?>
<p:tagLst xmlns:p="http://schemas.openxmlformats.org/presentationml/2006/main">
  <p:tag name="KSO_WM_BEAUTIFY_FLAG" val=""/>
</p:tagLst>
</file>

<file path=ppt/tags/tag799.xml><?xml version="1.0" encoding="utf-8"?>
<p:tagLst xmlns:p="http://schemas.openxmlformats.org/presentationml/2006/main">
  <p:tag name="KSO_WM_BEAUTIFY_FLAG" val=""/>
</p:tagLst>
</file>

<file path=ppt/tags/tag800.xml><?xml version="1.0" encoding="utf-8"?>
<p:tagLst xmlns:p="http://schemas.openxmlformats.org/presentationml/2006/main">
  <p:tag name="KSO_WM_BEAUTIFY_FLAG" val=""/>
</p:tagLst>
</file>

<file path=ppt/tags/tag801.xml><?xml version="1.0" encoding="utf-8"?>
<p:tagLst xmlns:p="http://schemas.openxmlformats.org/presentationml/2006/main">
  <p:tag name="KSO_WM_BEAUTIFY_FLAG" val=""/>
</p:tagLst>
</file>

<file path=ppt/tags/tag802.xml><?xml version="1.0" encoding="utf-8"?>
<p:tagLst xmlns:p="http://schemas.openxmlformats.org/presentationml/2006/main">
  <p:tag name="KSO_WM_BEAUTIFY_FLAG" val=""/>
</p:tagLst>
</file>

<file path=ppt/tags/tag803.xml><?xml version="1.0" encoding="utf-8"?>
<p:tagLst xmlns:p="http://schemas.openxmlformats.org/presentationml/2006/main">
  <p:tag name="KSO_WM_BEAUTIFY_FLAG" val=""/>
</p:tagLst>
</file>

<file path=ppt/tags/tag804.xml><?xml version="1.0" encoding="utf-8"?>
<p:tagLst xmlns:p="http://schemas.openxmlformats.org/presentationml/2006/main">
  <p:tag name="KSO_WM_BEAUTIFY_FLAG" val=""/>
</p:tagLst>
</file>

<file path=ppt/tags/tag805.xml><?xml version="1.0" encoding="utf-8"?>
<p:tagLst xmlns:p="http://schemas.openxmlformats.org/presentationml/2006/main">
  <p:tag name="KSO_WM_BEAUTIFY_FLAG" val=""/>
</p:tagLst>
</file>

<file path=ppt/tags/tag806.xml><?xml version="1.0" encoding="utf-8"?>
<p:tagLst xmlns:p="http://schemas.openxmlformats.org/presentationml/2006/main">
  <p:tag name="KSO_WM_BEAUTIFY_FLAG" val=""/>
</p:tagLst>
</file>

<file path=ppt/tags/tag807.xml><?xml version="1.0" encoding="utf-8"?>
<p:tagLst xmlns:p="http://schemas.openxmlformats.org/presentationml/2006/main">
  <p:tag name="KSO_WM_BEAUTIFY_FLAG" val=""/>
</p:tagLst>
</file>

<file path=ppt/tags/tag808.xml><?xml version="1.0" encoding="utf-8"?>
<p:tagLst xmlns:p="http://schemas.openxmlformats.org/presentationml/2006/main">
  <p:tag name="KSO_WM_BEAUTIFY_FLAG" val=""/>
</p:tagLst>
</file>

<file path=ppt/tags/tag809.xml><?xml version="1.0" encoding="utf-8"?>
<p:tagLst xmlns:p="http://schemas.openxmlformats.org/presentationml/2006/main">
  <p:tag name="KSO_WM_BEAUTIFY_FLAG" val=""/>
</p:tagLst>
</file>

<file path=ppt/tags/tag810.xml><?xml version="1.0" encoding="utf-8"?>
<p:tagLst xmlns:p="http://schemas.openxmlformats.org/presentationml/2006/main">
  <p:tag name="KSO_WM_BEAUTIFY_FLAG" val=""/>
</p:tagLst>
</file>

<file path=ppt/tags/tag811.xml><?xml version="1.0" encoding="utf-8"?>
<p:tagLst xmlns:p="http://schemas.openxmlformats.org/presentationml/2006/main">
  <p:tag name="KSO_WM_BEAUTIFY_FLAG" val=""/>
</p:tagLst>
</file>

<file path=ppt/tags/tag812.xml><?xml version="1.0" encoding="utf-8"?>
<p:tagLst xmlns:p="http://schemas.openxmlformats.org/presentationml/2006/main">
  <p:tag name="KSO_WM_BEAUTIFY_FLAG" val=""/>
</p:tagLst>
</file>

<file path=ppt/tags/tag813.xml><?xml version="1.0" encoding="utf-8"?>
<p:tagLst xmlns:p="http://schemas.openxmlformats.org/presentationml/2006/main">
  <p:tag name="KSO_WM_BEAUTIFY_FLAG" val=""/>
</p:tagLst>
</file>

<file path=ppt/tags/tag814.xml><?xml version="1.0" encoding="utf-8"?>
<p:tagLst xmlns:p="http://schemas.openxmlformats.org/presentationml/2006/main">
  <p:tag name="KSO_WM_BEAUTIFY_FLAG" val=""/>
</p:tagLst>
</file>

<file path=ppt/tags/tag815.xml><?xml version="1.0" encoding="utf-8"?>
<p:tagLst xmlns:p="http://schemas.openxmlformats.org/presentationml/2006/main">
  <p:tag name="KSO_WM_BEAUTIFY_FLAG" val=""/>
</p:tagLst>
</file>

<file path=ppt/tags/tag816.xml><?xml version="1.0" encoding="utf-8"?>
<p:tagLst xmlns:p="http://schemas.openxmlformats.org/presentationml/2006/main">
  <p:tag name="KSO_WM_BEAUTIFY_FLAG" val=""/>
</p:tagLst>
</file>

<file path=ppt/tags/tag817.xml><?xml version="1.0" encoding="utf-8"?>
<p:tagLst xmlns:p="http://schemas.openxmlformats.org/presentationml/2006/main">
  <p:tag name="KSO_WM_BEAUTIFY_FLAG" val=""/>
</p:tagLst>
</file>

<file path=ppt/tags/tag818.xml><?xml version="1.0" encoding="utf-8"?>
<p:tagLst xmlns:p="http://schemas.openxmlformats.org/presentationml/2006/main">
  <p:tag name="KSO_WM_BEAUTIFY_FLAG" val=""/>
</p:tagLst>
</file>

<file path=ppt/tags/tag819.xml><?xml version="1.0" encoding="utf-8"?>
<p:tagLst xmlns:p="http://schemas.openxmlformats.org/presentationml/2006/main">
  <p:tag name="KSO_WM_BEAUTIFY_FLAG" val=""/>
</p:tagLst>
</file>

<file path=ppt/tags/tag820.xml><?xml version="1.0" encoding="utf-8"?>
<p:tagLst xmlns:p="http://schemas.openxmlformats.org/presentationml/2006/main">
  <p:tag name="KSO_WM_BEAUTIFY_FLAG" val=""/>
</p:tagLst>
</file>

<file path=ppt/tags/tag821.xml><?xml version="1.0" encoding="utf-8"?>
<p:tagLst xmlns:p="http://schemas.openxmlformats.org/presentationml/2006/main">
  <p:tag name="KSO_WM_BEAUTIFY_FLAG" val=""/>
</p:tagLst>
</file>

<file path=ppt/tags/tag822.xml><?xml version="1.0" encoding="utf-8"?>
<p:tagLst xmlns:p="http://schemas.openxmlformats.org/presentationml/2006/main">
  <p:tag name="KSO_WM_BEAUTIFY_FLAG" val=""/>
</p:tagLst>
</file>

<file path=ppt/tags/tag823.xml><?xml version="1.0" encoding="utf-8"?>
<p:tagLst xmlns:p="http://schemas.openxmlformats.org/presentationml/2006/main">
  <p:tag name="KSO_WM_BEAUTIFY_FLAG" val=""/>
</p:tagLst>
</file>

<file path=ppt/tags/tag824.xml><?xml version="1.0" encoding="utf-8"?>
<p:tagLst xmlns:p="http://schemas.openxmlformats.org/presentationml/2006/main">
  <p:tag name="KSO_WM_BEAUTIFY_FLAG" val=""/>
</p:tagLst>
</file>

<file path=ppt/tags/tag825.xml><?xml version="1.0" encoding="utf-8"?>
<p:tagLst xmlns:p="http://schemas.openxmlformats.org/presentationml/2006/main">
  <p:tag name="KSO_WM_BEAUTIFY_FLAG" val=""/>
</p:tagLst>
</file>

<file path=ppt/tags/tag826.xml><?xml version="1.0" encoding="utf-8"?>
<p:tagLst xmlns:p="http://schemas.openxmlformats.org/presentationml/2006/main">
  <p:tag name="KSO_WM_BEAUTIFY_FLAG" val=""/>
</p:tagLst>
</file>

<file path=ppt/tags/tag827.xml><?xml version="1.0" encoding="utf-8"?>
<p:tagLst xmlns:p="http://schemas.openxmlformats.org/presentationml/2006/main">
  <p:tag name="KSO_WM_BEAUTIFY_FLAG" val=""/>
</p:tagLst>
</file>

<file path=ppt/tags/tag828.xml><?xml version="1.0" encoding="utf-8"?>
<p:tagLst xmlns:p="http://schemas.openxmlformats.org/presentationml/2006/main">
  <p:tag name="KSO_WM_BEAUTIFY_FLAG" val=""/>
</p:tagLst>
</file>

<file path=ppt/tags/tag829.xml><?xml version="1.0" encoding="utf-8"?>
<p:tagLst xmlns:p="http://schemas.openxmlformats.org/presentationml/2006/main">
  <p:tag name="KSO_WM_BEAUTIFY_FLAG" val=""/>
</p:tagLst>
</file>

<file path=ppt/tags/tag830.xml><?xml version="1.0" encoding="utf-8"?>
<p:tagLst xmlns:p="http://schemas.openxmlformats.org/presentationml/2006/main">
  <p:tag name="KSO_WM_BEAUTIFY_FLAG" val=""/>
</p:tagLst>
</file>

<file path=ppt/tags/tag831.xml><?xml version="1.0" encoding="utf-8"?>
<p:tagLst xmlns:p="http://schemas.openxmlformats.org/presentationml/2006/main">
  <p:tag name="KSO_WM_BEAUTIFY_FLAG" val=""/>
</p:tagLst>
</file>

<file path=ppt/tags/tag832.xml><?xml version="1.0" encoding="utf-8"?>
<p:tagLst xmlns:p="http://schemas.openxmlformats.org/presentationml/2006/main">
  <p:tag name="KSO_WM_BEAUTIFY_FLAG" val=""/>
</p:tagLst>
</file>

<file path=ppt/tags/tag833.xml><?xml version="1.0" encoding="utf-8"?>
<p:tagLst xmlns:p="http://schemas.openxmlformats.org/presentationml/2006/main">
  <p:tag name="KSO_WM_BEAUTIFY_FLAG" val=""/>
</p:tagLst>
</file>

<file path=ppt/tags/tag834.xml><?xml version="1.0" encoding="utf-8"?>
<p:tagLst xmlns:p="http://schemas.openxmlformats.org/presentationml/2006/main">
  <p:tag name="KSO_WM_BEAUTIFY_FLAG" val=""/>
</p:tagLst>
</file>

<file path=ppt/tags/tag835.xml><?xml version="1.0" encoding="utf-8"?>
<p:tagLst xmlns:p="http://schemas.openxmlformats.org/presentationml/2006/main">
  <p:tag name="KSO_WM_BEAUTIFY_FLAG" val=""/>
</p:tagLst>
</file>

<file path=ppt/tags/tag836.xml><?xml version="1.0" encoding="utf-8"?>
<p:tagLst xmlns:p="http://schemas.openxmlformats.org/presentationml/2006/main">
  <p:tag name="KSO_WM_BEAUTIFY_FLAG" val=""/>
</p:tagLst>
</file>

<file path=ppt/tags/tag837.xml><?xml version="1.0" encoding="utf-8"?>
<p:tagLst xmlns:p="http://schemas.openxmlformats.org/presentationml/2006/main">
  <p:tag name="KSO_WM_BEAUTIFY_FLAG" val=""/>
</p:tagLst>
</file>

<file path=ppt/tags/tag838.xml><?xml version="1.0" encoding="utf-8"?>
<p:tagLst xmlns:p="http://schemas.openxmlformats.org/presentationml/2006/main">
  <p:tag name="KSO_WM_BEAUTIFY_FLAG" val=""/>
</p:tagLst>
</file>

<file path=ppt/tags/tag839.xml><?xml version="1.0" encoding="utf-8"?>
<p:tagLst xmlns:p="http://schemas.openxmlformats.org/presentationml/2006/main">
  <p:tag name="KSO_WM_BEAUTIFY_FLAG" val=""/>
</p:tagLst>
</file>

<file path=ppt/tags/tag840.xml><?xml version="1.0" encoding="utf-8"?>
<p:tagLst xmlns:p="http://schemas.openxmlformats.org/presentationml/2006/main">
  <p:tag name="KSO_WM_BEAUTIFY_FLAG" val=""/>
</p:tagLst>
</file>

<file path=ppt/tags/tag841.xml><?xml version="1.0" encoding="utf-8"?>
<p:tagLst xmlns:p="http://schemas.openxmlformats.org/presentationml/2006/main">
  <p:tag name="KSO_WM_BEAUTIFY_FLAG" val=""/>
</p:tagLst>
</file>

<file path=ppt/tags/tag842.xml><?xml version="1.0" encoding="utf-8"?>
<p:tagLst xmlns:p="http://schemas.openxmlformats.org/presentationml/2006/main">
  <p:tag name="KSO_WM_BEAUTIFY_FLAG" val=""/>
</p:tagLst>
</file>

<file path=ppt/tags/tag843.xml><?xml version="1.0" encoding="utf-8"?>
<p:tagLst xmlns:p="http://schemas.openxmlformats.org/presentationml/2006/main">
  <p:tag name="KSO_WM_BEAUTIFY_FLAG" val=""/>
</p:tagLst>
</file>

<file path=ppt/tags/tag844.xml><?xml version="1.0" encoding="utf-8"?>
<p:tagLst xmlns:p="http://schemas.openxmlformats.org/presentationml/2006/main">
  <p:tag name="KSO_WM_BEAUTIFY_FLAG" val=""/>
</p:tagLst>
</file>

<file path=ppt/tags/tag845.xml><?xml version="1.0" encoding="utf-8"?>
<p:tagLst xmlns:p="http://schemas.openxmlformats.org/presentationml/2006/main">
  <p:tag name="KSO_WM_BEAUTIFY_FLAG" val=""/>
</p:tagLst>
</file>

<file path=ppt/tags/tag846.xml><?xml version="1.0" encoding="utf-8"?>
<p:tagLst xmlns:p="http://schemas.openxmlformats.org/presentationml/2006/main">
  <p:tag name="KSO_WM_BEAUTIFY_FLAG" val=""/>
</p:tagLst>
</file>

<file path=ppt/tags/tag847.xml><?xml version="1.0" encoding="utf-8"?>
<p:tagLst xmlns:p="http://schemas.openxmlformats.org/presentationml/2006/main">
  <p:tag name="KSO_WM_BEAUTIFY_FLAG" val=""/>
</p:tagLst>
</file>

<file path=ppt/tags/tag848.xml><?xml version="1.0" encoding="utf-8"?>
<p:tagLst xmlns:p="http://schemas.openxmlformats.org/presentationml/2006/main">
  <p:tag name="KSO_WM_BEAUTIFY_FLAG" val=""/>
</p:tagLst>
</file>

<file path=ppt/tags/tag849.xml><?xml version="1.0" encoding="utf-8"?>
<p:tagLst xmlns:p="http://schemas.openxmlformats.org/presentationml/2006/main">
  <p:tag name="KSO_WM_BEAUTIFY_FLAG" val=""/>
</p:tagLst>
</file>

<file path=ppt/tags/tag850.xml><?xml version="1.0" encoding="utf-8"?>
<p:tagLst xmlns:p="http://schemas.openxmlformats.org/presentationml/2006/main">
  <p:tag name="KSO_WM_BEAUTIFY_FLAG" val=""/>
</p:tagLst>
</file>

<file path=ppt/tags/tag851.xml><?xml version="1.0" encoding="utf-8"?>
<p:tagLst xmlns:p="http://schemas.openxmlformats.org/presentationml/2006/main">
  <p:tag name="KSO_WM_BEAUTIFY_FLAG" val=""/>
</p:tagLst>
</file>

<file path=ppt/tags/tag852.xml><?xml version="1.0" encoding="utf-8"?>
<p:tagLst xmlns:p="http://schemas.openxmlformats.org/presentationml/2006/main">
  <p:tag name="KSO_WM_BEAUTIFY_FLAG" val=""/>
</p:tagLst>
</file>

<file path=ppt/tags/tag853.xml><?xml version="1.0" encoding="utf-8"?>
<p:tagLst xmlns:p="http://schemas.openxmlformats.org/presentationml/2006/main">
  <p:tag name="KSO_WM_BEAUTIFY_FLAG" val=""/>
</p:tagLst>
</file>

<file path=ppt/tags/tag854.xml><?xml version="1.0" encoding="utf-8"?>
<p:tagLst xmlns:p="http://schemas.openxmlformats.org/presentationml/2006/main">
  <p:tag name="KSO_WM_BEAUTIFY_FLAG" val=""/>
</p:tagLst>
</file>

<file path=ppt/tags/tag855.xml><?xml version="1.0" encoding="utf-8"?>
<p:tagLst xmlns:p="http://schemas.openxmlformats.org/presentationml/2006/main">
  <p:tag name="KSO_WM_BEAUTIFY_FLAG" val=""/>
</p:tagLst>
</file>

<file path=ppt/tags/tag856.xml><?xml version="1.0" encoding="utf-8"?>
<p:tagLst xmlns:p="http://schemas.openxmlformats.org/presentationml/2006/main">
  <p:tag name="KSO_WM_BEAUTIFY_FLAG" val=""/>
</p:tagLst>
</file>

<file path=ppt/tags/tag857.xml><?xml version="1.0" encoding="utf-8"?>
<p:tagLst xmlns:p="http://schemas.openxmlformats.org/presentationml/2006/main">
  <p:tag name="KSO_WM_BEAUTIFY_FLAG" val=""/>
</p:tagLst>
</file>

<file path=ppt/tags/tag858.xml><?xml version="1.0" encoding="utf-8"?>
<p:tagLst xmlns:p="http://schemas.openxmlformats.org/presentationml/2006/main">
  <p:tag name="KSO_WM_BEAUTIFY_FLAG" val=""/>
</p:tagLst>
</file>

<file path=ppt/tags/tag859.xml><?xml version="1.0" encoding="utf-8"?>
<p:tagLst xmlns:p="http://schemas.openxmlformats.org/presentationml/2006/main">
  <p:tag name="KSO_WM_BEAUTIFY_FLAG" val=""/>
</p:tagLst>
</file>

<file path=ppt/tags/tag860.xml><?xml version="1.0" encoding="utf-8"?>
<p:tagLst xmlns:p="http://schemas.openxmlformats.org/presentationml/2006/main">
  <p:tag name="KSO_WM_BEAUTIFY_FLAG" val=""/>
</p:tagLst>
</file>

<file path=ppt/tags/tag861.xml><?xml version="1.0" encoding="utf-8"?>
<p:tagLst xmlns:p="http://schemas.openxmlformats.org/presentationml/2006/main">
  <p:tag name="KSO_WM_BEAUTIFY_FLAG" val=""/>
</p:tagLst>
</file>

<file path=ppt/tags/tag862.xml><?xml version="1.0" encoding="utf-8"?>
<p:tagLst xmlns:p="http://schemas.openxmlformats.org/presentationml/2006/main">
  <p:tag name="KSO_WM_BEAUTIFY_FLAG" val=""/>
</p:tagLst>
</file>

<file path=ppt/tags/tag863.xml><?xml version="1.0" encoding="utf-8"?>
<p:tagLst xmlns:p="http://schemas.openxmlformats.org/presentationml/2006/main">
  <p:tag name="KSO_WM_BEAUTIFY_FLAG" val=""/>
</p:tagLst>
</file>

<file path=ppt/tags/tag864.xml><?xml version="1.0" encoding="utf-8"?>
<p:tagLst xmlns:p="http://schemas.openxmlformats.org/presentationml/2006/main">
  <p:tag name="KSO_WM_BEAUTIFY_FLAG" val=""/>
</p:tagLst>
</file>

<file path=ppt/tags/tag865.xml><?xml version="1.0" encoding="utf-8"?>
<p:tagLst xmlns:p="http://schemas.openxmlformats.org/presentationml/2006/main">
  <p:tag name="KSO_WM_BEAUTIFY_FLAG" val=""/>
</p:tagLst>
</file>

<file path=ppt/tags/tag866.xml><?xml version="1.0" encoding="utf-8"?>
<p:tagLst xmlns:p="http://schemas.openxmlformats.org/presentationml/2006/main">
  <p:tag name="KSO_WM_BEAUTIFY_FLAG" val=""/>
</p:tagLst>
</file>

<file path=ppt/tags/tag867.xml><?xml version="1.0" encoding="utf-8"?>
<p:tagLst xmlns:p="http://schemas.openxmlformats.org/presentationml/2006/main">
  <p:tag name="COMMONDATA" val="eyJoZGlkIjoiMzVhZDE1N2M0NDBlMzU5OGE2Nzc5NGEzODc3MmMxMzU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37408</Words>
  <Application>WPS 演示</Application>
  <PresentationFormat>A4 纸张(210x297 毫米)</PresentationFormat>
  <Paragraphs>7769</Paragraphs>
  <Slides>199</Slides>
  <Notes>91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199</vt:i4>
      </vt:variant>
    </vt:vector>
  </HeadingPairs>
  <TitlesOfParts>
    <vt:vector size="210" baseType="lpstr">
      <vt:lpstr>Arial</vt:lpstr>
      <vt:lpstr>宋体</vt:lpstr>
      <vt:lpstr>Wingdings</vt:lpstr>
      <vt:lpstr>微软雅黑</vt:lpstr>
      <vt:lpstr>Calibri</vt:lpstr>
      <vt:lpstr>Arial Unicode MS</vt:lpstr>
      <vt:lpstr>等线 Light</vt:lpstr>
      <vt:lpstr>Calibri Light</vt:lpstr>
      <vt:lpstr>等线</vt:lpstr>
      <vt:lpstr>Tahoma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彬彬有礼</cp:lastModifiedBy>
  <cp:revision>728</cp:revision>
  <cp:lastPrinted>2025-07-25T07:53:00Z</cp:lastPrinted>
  <dcterms:created xsi:type="dcterms:W3CDTF">2025-07-25T07:23:00Z</dcterms:created>
  <dcterms:modified xsi:type="dcterms:W3CDTF">2025-12-13T03:04:26Z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91C7A9E57F8549E7BFA7787E01327E6E_13</vt:lpwstr>
  </property>
  <property fmtid="{D5CDD505-2E9C-101B-9397-08002B2CF9AE}" pid="3" name="KSOProductBuildVer">
    <vt:lpwstr>2052-12.1.0.24034</vt:lpwstr>
  </property>
</Properties>
</file>