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906000" cy="6858000" type="A4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371" autoAdjust="0"/>
  </p:normalViewPr>
  <p:slideViewPr>
    <p:cSldViewPr snapToGrid="0" showGuides="1">
      <p:cViewPr>
        <p:scale>
          <a:sx n="100" d="100"/>
          <a:sy n="100" d="100"/>
        </p:scale>
        <p:origin x="115" y="8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jpeg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png"/><Relationship Id="rId7" Type="http://schemas.openxmlformats.org/officeDocument/2006/relationships/image" Target="../media/image15.jpe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白金罗兰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VJ1890043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杜诺灰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VJ1890047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凯利灰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宝格丽大花白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白玉洞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经典洞石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卡洛尼亚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VFD1890001P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微光蜡抛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2117.67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玉洞石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VFD1890005P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微光蜡抛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2117.67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波尔多干红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雪花白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格陵兰白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宝格丽黑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贝沙米杏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卡比亚灰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见山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霞映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雪花白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格陵兰白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宝格丽黑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贝沙米杏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卡比亚灰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见山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玉质石系列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极地白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VPFV1890001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托帕石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VPFV1890002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月光岩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VPFV1890003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玉露白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VPFV1890008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羊脂玉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VPFV1890009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梦织岩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VPFV1890010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纯平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玉质感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欧典米黄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VYKG1890005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见山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霜织幻境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VPEB1890008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伦敦灰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VPEB1890006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白金沙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VPEB1890007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意大利紫金兰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VPEB1890005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云白玉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VPEB1890009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大象白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VPEB1890010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君子玉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VPEB1890011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水墨印象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VPKG1890008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萨兰斯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VPJ1890021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白玉兰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VPJ1890036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奥拉夫灰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VPKG1890027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纳斯素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金山幕雪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VYKG1890003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VJ1890009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纳米比亚灰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VPKG1890004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维罗纳灰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VYKG1890004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寒江雪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VJ1890031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迪卡尔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VJ1890029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英伦灰白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VJ1890008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多米尼加暖灰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VJ1890011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英伦中灰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VJ1890010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南阳玉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VJ1890028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特米奇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VJ1890030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保加利亚浅灰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VJ1890012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卡特尔金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VPJ1890057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库里南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VPJ1890066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希腊灰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VPJ1890065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瓦伦西亚黄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VPJ1890052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乔斯兰玉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VPJ1890074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艾尔德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VPJ1890075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菲特米灰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海曼玉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VPJ1890048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梦幻金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VPJ1890041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凯萨灰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VPJ1890045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赛哥维亚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VPJ1890051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银河棕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VPJ1890053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托尔尼斯灰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VPJ1890027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路易灰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VPJ1890017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顶级莎安娜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琥珀灰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VPJ1890008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波西塔诺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VPJ1890034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梵蒂灰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VPJ1890050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雕刻白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VPJ1890024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VJ157038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VJ157023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曼德诺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VJ157026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星河洞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VFBJ157002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精雕复刻釉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星河灰洞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VFBJ157003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精雕复刻釉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瓦伦西亚灰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VFBJ157004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精雕复刻釉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法莱寒江雪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VFBJ157001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精雕复刻釉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科伦纳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德尔微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尼斯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拉克鲁瓦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拉克鲁瓦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9105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幻洞绮石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9105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墨彩流云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9105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灵曜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9105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灵曜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帕尼达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冰翠玉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枫岩棕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4421</Words>
  <Application>WPS 演示</Application>
  <PresentationFormat>A4 纸张(210x297 毫米)</PresentationFormat>
  <Paragraphs>2316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Arial Unicode MS</vt:lpstr>
      <vt:lpstr>等线 Light</vt:lpstr>
      <vt:lpstr>Calibri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威尔斯陶瓷官方</cp:lastModifiedBy>
  <cp:revision>80</cp:revision>
  <dcterms:created xsi:type="dcterms:W3CDTF">2024-12-14T07:25:00Z</dcterms:created>
  <dcterms:modified xsi:type="dcterms:W3CDTF">2025-03-12T04:11:26Z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0AE855BA17474459BB28B5EF0D150400_13</vt:lpwstr>
  </property>
  <property fmtid="{D5CDD505-2E9C-101B-9397-08002B2CF9AE}" pid="3" name="KSOProductBuildVer">
    <vt:lpwstr>2052-12.1.0.20305</vt:lpwstr>
  </property>
</Properties>
</file>