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906000" cy="6858000" type="A4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8585" autoAdjust="0"/>
  </p:normalViewPr>
  <p:slideViewPr>
    <p:cSldViewPr snapToGrid="0" showGuides="1">
      <p:cViewPr>
        <p:scale>
          <a:sx n="80" d="100"/>
          <a:sy n="80" d="100"/>
        </p:scale>
        <p:origin x="-916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6573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8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6573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8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6573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5028" y="1347464"/>
            <a:ext cx="6467825" cy="363815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788" y="5187735"/>
            <a:ext cx="5390305" cy="42445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6573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C831D-D5F4-4F8C-B242-00EE8F393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31434-B770-4C4E-8AEC-66A89BE549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png"/><Relationship Id="rId8" Type="http://schemas.openxmlformats.org/officeDocument/2006/relationships/image" Target="../media/image77.png"/><Relationship Id="rId7" Type="http://schemas.openxmlformats.org/officeDocument/2006/relationships/image" Target="../media/image76.png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jpeg"/><Relationship Id="rId7" Type="http://schemas.openxmlformats.org/officeDocument/2006/relationships/image" Target="../media/image84.png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png"/><Relationship Id="rId8" Type="http://schemas.openxmlformats.org/officeDocument/2006/relationships/image" Target="../media/image90.png"/><Relationship Id="rId7" Type="http://schemas.openxmlformats.org/officeDocument/2006/relationships/image" Target="../media/image89.png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23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9.png"/><Relationship Id="rId8" Type="http://schemas.openxmlformats.org/officeDocument/2006/relationships/image" Target="../media/image98.png"/><Relationship Id="rId7" Type="http://schemas.openxmlformats.org/officeDocument/2006/relationships/image" Target="../media/image97.png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png"/><Relationship Id="rId8" Type="http://schemas.openxmlformats.org/officeDocument/2006/relationships/image" Target="../media/image106.png"/><Relationship Id="rId7" Type="http://schemas.openxmlformats.org/officeDocument/2006/relationships/image" Target="../media/image105.png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5.png"/><Relationship Id="rId8" Type="http://schemas.openxmlformats.org/officeDocument/2006/relationships/image" Target="../media/image114.png"/><Relationship Id="rId7" Type="http://schemas.openxmlformats.org/officeDocument/2006/relationships/image" Target="../media/image113.png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3.png"/><Relationship Id="rId8" Type="http://schemas.openxmlformats.org/officeDocument/2006/relationships/image" Target="../media/image122.png"/><Relationship Id="rId7" Type="http://schemas.openxmlformats.org/officeDocument/2006/relationships/image" Target="../media/image121.png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5.png"/><Relationship Id="rId3" Type="http://schemas.openxmlformats.org/officeDocument/2006/relationships/image" Target="../media/image124.pn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1.png"/><Relationship Id="rId7" Type="http://schemas.openxmlformats.org/officeDocument/2006/relationships/image" Target="../media/image130.png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Relationship Id="rId3" Type="http://schemas.openxmlformats.org/officeDocument/2006/relationships/image" Target="../media/image126.pn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7.png"/><Relationship Id="rId7" Type="http://schemas.openxmlformats.org/officeDocument/2006/relationships/image" Target="../media/image136.png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Relationship Id="rId3" Type="http://schemas.openxmlformats.org/officeDocument/2006/relationships/image" Target="../media/image132.pn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4.png"/><Relationship Id="rId7" Type="http://schemas.openxmlformats.org/officeDocument/2006/relationships/image" Target="../media/image143.png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9.png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Relationship Id="rId3" Type="http://schemas.openxmlformats.org/officeDocument/2006/relationships/image" Target="../media/image145.pn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9.png"/><Relationship Id="rId3" Type="http://schemas.openxmlformats.org/officeDocument/2006/relationships/image" Target="../media/image150.jpe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jpe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23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VG26196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634.98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VG26195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634.98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VGR26040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云雾白玉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VGR26041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贝洛恩</a:t>
            </a:r>
            <a:endParaRPr lang="zh-CN" altLang="en-US" sz="1000" dirty="0"/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VGR26039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414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VGR26049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414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纯白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VGR26026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7781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414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香提卡米灰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VGR26009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77815"/>
            <a:ext cx="12769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414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香提卡浅灰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VGR60027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威尼石（浅灰）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VG60131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152.9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流云岩米黄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152.9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雅丝中灰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VG60172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152.9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雅丝暖灰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VG60171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152.9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雅丝奶油白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VG60170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152.9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意大利砂岩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VPG26253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VPG26268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比萨灰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鱼肚白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筑木风尚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伽罗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VCG26019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766.67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筑木风尚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丁香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VCG26018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766.67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筑林牧歌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沉香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VCG26021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766.76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筑林牧歌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茶香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VCG26020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766.76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格兰英米黄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VDB40004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400X400mm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VDB40003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400X400mm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VDB40005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400X400mm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卡斯汀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VPGR84075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贝拉米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VPGR84080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纳斯米灰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VPGR84039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梵蒂灰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卡洛灰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VPGR84001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卡瑟米灰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VPGR84022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卡瑟中灰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VPGR84024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/>
              <a:t>任意连纹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爵士白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卡森米黄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科罗拉多灰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VPGR84023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鱼肚金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VPGR84021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维尔特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VPGR84035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艾菲尔米黄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VPGR84004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艾菲尔浅灰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贝洛恩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VPGR84066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诺拉灰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VPGR84045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卡拉拉白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VPGR84067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鱼肚金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VGR84043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安曼灰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VGR84049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寒江雪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VGR84040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格兰英米黄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VGR84012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爵士白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VGR84042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拉斐尔米灰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VGR84016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贝洛恩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VGR84039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曼德诺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VGR84045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拉斐尔灰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VGR84005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9105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皇家柚木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VCG915012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150X900mm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9105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千金榆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9105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千金榆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VG60114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9105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5465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182.3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1455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4767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雾灵落叶松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VG60115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8670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5030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165.1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102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4332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圣马可系列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羊脂玉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VYG60015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柔光水晶粒子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8670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5030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102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4332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圣马可系列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米兰洞石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VYG60014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柔光水晶粒子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8670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5030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102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4332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圣马可系列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米兰洞石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VYG60016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柔光水晶粒子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8670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5030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102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4332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VYG60018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柔光水晶粒子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248.9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橡木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VG26152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柚木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VG26153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燕麦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VCGAJ1524040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赤仁（中）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VCGAJ1524041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摩卡（深）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VCGAJ1524042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341.29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VC26042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523.86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杏仁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VC26041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523.86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VC26040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523.86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千金榆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VG26155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奥克揽原木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VCBA1220005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157.86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奥克揽灰木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VCBA1220006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157.86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玉蕊木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VCBA1220003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157.86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白橡木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VCBA1220002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157.86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巴福云原木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VCBA1220007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157.86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燕麦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VCGA1220040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190.43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杏仁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VCGA1220041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190.43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迹橡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VCGA1220042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190.43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经典橡木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VCG915006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150X900mm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臻木系列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雾灵落叶松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VCG915003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150X900mm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精雕木纹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凯萨灰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VYJ157003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圣佩德罗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VYJ157002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索菲亚灰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VYJ157005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黄冰玉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VYJ157007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度石材光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莎安娜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VPGR26044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格利米白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VPGR26067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543.83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维纳斯白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VPGR26074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543.83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诺拉灰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VPGR26045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保加利亚暖灰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VPGR26036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赛维斯灰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VPG26299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安塔利斯灰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VPG26314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塞西亚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VPGR26014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奥罗利亚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VPGM157039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芭提雅灰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莎菲拉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921.73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世纪蓝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VPJ157069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VPJ157071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941.86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白金罗兰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VJ1890043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杜诺灰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VJ1890047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/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VJ1890048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质感石光釉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1551.02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秋思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635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9559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5919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1909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5221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9559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5919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1909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5221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9559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5919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1909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5221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9559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5919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1909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5221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花鸟悦影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蓝鳞逸韵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卡塔灰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VPJ157088 A-F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六面无限连纹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慕尼灰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VPJ157089 A-F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六面无限连纹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现代仿古系列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英伦奶油黄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VG80195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solidFill>
            <a:schemeClr val="accent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玉质石系列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玉华石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VPFV1890005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900X1800mm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纯平面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玉质感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几何韵律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花间集萃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墨香花语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锦素</a:t>
            </a:r>
            <a:r>
              <a:rPr lang="en-US" sz="1000" dirty="0" smtClean="0"/>
              <a:t>-</a:t>
            </a:r>
            <a:r>
              <a:rPr lang="zh-CN" altLang="en-US" sz="1000" dirty="0" smtClean="0"/>
              <a:t>月光色</a:t>
            </a:r>
            <a:endParaRPr lang="zh-CN" altLang="en-US" sz="1000" dirty="0"/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VEF157021</a:t>
            </a:r>
            <a:endParaRPr lang="zh-CN" altLang="en-US" sz="1000" dirty="0"/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安曼灰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VEF157015</a:t>
            </a:r>
            <a:endParaRPr lang="zh-CN" altLang="en-US" sz="1000" dirty="0"/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光学浮雕粒子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1208.78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意大利鱼肚白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9-VPG2680A019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干粒抛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无限连纹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3148.65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布拉诺系列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西亚比纳灰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VPG157279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750X1500mm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1098.89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特米奇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9-VG2680D013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亚光干粒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几何韵律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爱格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月牙白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7781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4141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4013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3443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爱格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缃黄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大理石系列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/>
              <a:t>鱼肚灰（</a:t>
            </a:r>
            <a:r>
              <a:rPr lang="zh-CN" altLang="en-US" sz="1000" dirty="0" smtClean="0"/>
              <a:t>全抛釉）</a:t>
            </a:r>
            <a:endParaRPr lang="zh-CN" altLang="en-US" sz="1000" dirty="0"/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规划新品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布朗特灰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规划新品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银河棕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3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柚木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VG26151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5036820"/>
            <a:ext cx="113855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岩板系列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特米奇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9-VG2680D013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800X2600mm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亚光干粒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1997.65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几何韵律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400X800mm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爱格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月牙白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500126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XXXX.XX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26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香提卡咖灰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VGR26018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香提卡奶油白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香提卡暖灰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VGR26017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格兰英米黄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VGR26010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梵蒂灰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VGR26044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度绸缎光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瓦伦西亚黄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VPGR26086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贝洛恩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VPGR26066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543.83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嘉士白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003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2363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8353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1665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纳斯米灰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VPGR26039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卡诺西灰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VPGR26027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顶级白玉兰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拉斐尔灰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VPGR26009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145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任意连纹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990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卡斯汀米灰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VPGR26028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5114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卡斯汀浅灰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VPGR26038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5114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保加利亚咖灰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VPGR26037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5114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安塔利斯灰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VPG26314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1515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5114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1474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7464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0776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潘朵琪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VPG26399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轻纱鱼肚白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VPG26254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鱼肚金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VPG26274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玛奇朵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VPG26384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2839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艾丽莎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VPG26398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星耀灰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VPG26382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星耀啡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星耀浅灰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VPG26381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安德里卡灰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VPG26246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维罗娜灰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VPGR26010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米尔迪兰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VPG26257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亚斯灰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VPG26300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7327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3687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096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2989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顶级白玉兰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VPG26177V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贝拉米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VPGR26080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522.83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西亚比纳灰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VPG26279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艾斯特灰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路易灰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VPG26328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锡耶纳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VPG26266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VPG26255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超耐磨高硬度釉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梅里达（中灰）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VG26135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雅丝中灰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VG26172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印迹（中灰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VG26133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印迹（浅灰）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VG26134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VG26178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VG26177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雅丝暖灰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VG26171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雅丝奶油白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VG26170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任意连纹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特尔灰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VG26123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梅里达（深灰）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VG26136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634.89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英伦白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VEF26006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VEF26009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VEF26008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320" y="153231"/>
            <a:ext cx="2161032" cy="3243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1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英伦浅灰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39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VEF26007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39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600X1200mm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739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39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4391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755.5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3575" y="320040"/>
            <a:ext cx="504825" cy="4959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342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342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342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342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342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3342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342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276923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299021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9021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月影石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灰色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99021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VGR60035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99021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99021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99021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312674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6400" y="320040"/>
            <a:ext cx="504825" cy="4959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301625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/>
          <p:cNvSpPr/>
          <p:nvPr/>
        </p:nvSpPr>
        <p:spPr>
          <a:xfrm>
            <a:off x="301625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301625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301625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01625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301625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301625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9" name="矩形 158"/>
          <p:cNvSpPr/>
          <p:nvPr/>
        </p:nvSpPr>
        <p:spPr>
          <a:xfrm>
            <a:off x="5052060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5273040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73040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月影石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杏色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73040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VGR60034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5273040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273040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273040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66" name="文本框 165"/>
          <p:cNvSpPr txBox="1"/>
          <p:nvPr/>
        </p:nvSpPr>
        <p:spPr>
          <a:xfrm>
            <a:off x="5409565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99225" y="320040"/>
            <a:ext cx="504825" cy="4959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 167"/>
          <p:cNvSpPr/>
          <p:nvPr/>
        </p:nvSpPr>
        <p:spPr>
          <a:xfrm>
            <a:off x="5299075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矩形 168"/>
          <p:cNvSpPr/>
          <p:nvPr/>
        </p:nvSpPr>
        <p:spPr>
          <a:xfrm>
            <a:off x="5299075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矩形 169"/>
          <p:cNvSpPr/>
          <p:nvPr/>
        </p:nvSpPr>
        <p:spPr>
          <a:xfrm>
            <a:off x="5299075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1" name="矩形 170"/>
          <p:cNvSpPr/>
          <p:nvPr/>
        </p:nvSpPr>
        <p:spPr>
          <a:xfrm>
            <a:off x="5299075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2" name="矩形 171"/>
          <p:cNvSpPr/>
          <p:nvPr/>
        </p:nvSpPr>
        <p:spPr>
          <a:xfrm>
            <a:off x="5299075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3" name="矩形 172"/>
          <p:cNvSpPr/>
          <p:nvPr/>
        </p:nvSpPr>
        <p:spPr>
          <a:xfrm>
            <a:off x="5299075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5299075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>
            <a:off x="7334885" y="14160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7555865" y="30988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555865" y="59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星河石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555865" y="8661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VGR60036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55865" y="111950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55865" y="170561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555865" y="208216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183" name="文本框 182"/>
          <p:cNvSpPr txBox="1"/>
          <p:nvPr/>
        </p:nvSpPr>
        <p:spPr>
          <a:xfrm>
            <a:off x="7692390" y="294576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782050" y="320040"/>
            <a:ext cx="504825" cy="4959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矩形 184"/>
          <p:cNvSpPr/>
          <p:nvPr/>
        </p:nvSpPr>
        <p:spPr>
          <a:xfrm>
            <a:off x="7581900" y="32004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矩形 185"/>
          <p:cNvSpPr/>
          <p:nvPr/>
        </p:nvSpPr>
        <p:spPr>
          <a:xfrm>
            <a:off x="7581900" y="61531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 186"/>
          <p:cNvSpPr/>
          <p:nvPr/>
        </p:nvSpPr>
        <p:spPr>
          <a:xfrm>
            <a:off x="7581900" y="8928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8" name="矩形 187"/>
          <p:cNvSpPr/>
          <p:nvPr/>
        </p:nvSpPr>
        <p:spPr>
          <a:xfrm>
            <a:off x="7581900" y="115760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9" name="矩形 188"/>
          <p:cNvSpPr/>
          <p:nvPr/>
        </p:nvSpPr>
        <p:spPr>
          <a:xfrm>
            <a:off x="7581900" y="173101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0" name="矩形 189"/>
          <p:cNvSpPr/>
          <p:nvPr/>
        </p:nvSpPr>
        <p:spPr>
          <a:xfrm>
            <a:off x="7581900" y="210566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1" name="矩形 190"/>
          <p:cNvSpPr/>
          <p:nvPr/>
        </p:nvSpPr>
        <p:spPr>
          <a:xfrm>
            <a:off x="7581900" y="293878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3" name="矩形 192"/>
          <p:cNvSpPr/>
          <p:nvPr/>
        </p:nvSpPr>
        <p:spPr>
          <a:xfrm>
            <a:off x="48704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70802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0802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晶钻水磨石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0802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VG60091P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802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0802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0802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00" name="文本框 199"/>
          <p:cNvSpPr txBox="1"/>
          <p:nvPr/>
        </p:nvSpPr>
        <p:spPr>
          <a:xfrm>
            <a:off x="84455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218.4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934210" y="3606800"/>
            <a:ext cx="504825" cy="4959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2" name="矩形 201"/>
          <p:cNvSpPr/>
          <p:nvPr/>
        </p:nvSpPr>
        <p:spPr>
          <a:xfrm>
            <a:off x="73406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3" name="矩形 202"/>
          <p:cNvSpPr/>
          <p:nvPr/>
        </p:nvSpPr>
        <p:spPr>
          <a:xfrm>
            <a:off x="73406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矩形 203"/>
          <p:cNvSpPr/>
          <p:nvPr/>
        </p:nvSpPr>
        <p:spPr>
          <a:xfrm>
            <a:off x="73406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73406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6" name="矩形 205"/>
          <p:cNvSpPr/>
          <p:nvPr/>
        </p:nvSpPr>
        <p:spPr>
          <a:xfrm>
            <a:off x="73406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7" name="矩形 206"/>
          <p:cNvSpPr/>
          <p:nvPr/>
        </p:nvSpPr>
        <p:spPr>
          <a:xfrm>
            <a:off x="73406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8" name="矩形 207"/>
          <p:cNvSpPr/>
          <p:nvPr/>
        </p:nvSpPr>
        <p:spPr>
          <a:xfrm>
            <a:off x="73406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0" name="矩形 209"/>
          <p:cNvSpPr/>
          <p:nvPr/>
        </p:nvSpPr>
        <p:spPr>
          <a:xfrm>
            <a:off x="276987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299085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299085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星耀灰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99085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VGR60029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299085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99085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99085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17" name="文本框 216"/>
          <p:cNvSpPr txBox="1"/>
          <p:nvPr/>
        </p:nvSpPr>
        <p:spPr>
          <a:xfrm>
            <a:off x="312737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217035" y="3606800"/>
            <a:ext cx="504825" cy="49593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矩形 218"/>
          <p:cNvSpPr/>
          <p:nvPr/>
        </p:nvSpPr>
        <p:spPr>
          <a:xfrm>
            <a:off x="301688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0" name="矩形 219"/>
          <p:cNvSpPr/>
          <p:nvPr/>
        </p:nvSpPr>
        <p:spPr>
          <a:xfrm>
            <a:off x="301688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矩形 220"/>
          <p:cNvSpPr/>
          <p:nvPr/>
        </p:nvSpPr>
        <p:spPr>
          <a:xfrm>
            <a:off x="301688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2" name="矩形 221"/>
          <p:cNvSpPr/>
          <p:nvPr/>
        </p:nvSpPr>
        <p:spPr>
          <a:xfrm>
            <a:off x="301688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" name="矩形 222"/>
          <p:cNvSpPr/>
          <p:nvPr/>
        </p:nvSpPr>
        <p:spPr>
          <a:xfrm>
            <a:off x="301688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4" name="矩形 223"/>
          <p:cNvSpPr/>
          <p:nvPr/>
        </p:nvSpPr>
        <p:spPr>
          <a:xfrm>
            <a:off x="301688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5" name="矩形 224"/>
          <p:cNvSpPr/>
          <p:nvPr/>
        </p:nvSpPr>
        <p:spPr>
          <a:xfrm>
            <a:off x="301688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7" name="矩形 226"/>
          <p:cNvSpPr/>
          <p:nvPr/>
        </p:nvSpPr>
        <p:spPr>
          <a:xfrm>
            <a:off x="5052695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273675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273675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星耀黄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73675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VGR60031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73675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273675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273675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34" name="文本框 233"/>
          <p:cNvSpPr txBox="1"/>
          <p:nvPr/>
        </p:nvSpPr>
        <p:spPr>
          <a:xfrm>
            <a:off x="5410200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6499860" y="3606800"/>
            <a:ext cx="504825" cy="49593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矩形 235"/>
          <p:cNvSpPr/>
          <p:nvPr/>
        </p:nvSpPr>
        <p:spPr>
          <a:xfrm>
            <a:off x="5299710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矩形 236"/>
          <p:cNvSpPr/>
          <p:nvPr/>
        </p:nvSpPr>
        <p:spPr>
          <a:xfrm>
            <a:off x="5299710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矩形 237"/>
          <p:cNvSpPr/>
          <p:nvPr/>
        </p:nvSpPr>
        <p:spPr>
          <a:xfrm>
            <a:off x="5299710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9" name="矩形 238"/>
          <p:cNvSpPr/>
          <p:nvPr/>
        </p:nvSpPr>
        <p:spPr>
          <a:xfrm>
            <a:off x="5299710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0" name="矩形 239"/>
          <p:cNvSpPr/>
          <p:nvPr/>
        </p:nvSpPr>
        <p:spPr>
          <a:xfrm>
            <a:off x="5299710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1" name="矩形 240"/>
          <p:cNvSpPr/>
          <p:nvPr/>
        </p:nvSpPr>
        <p:spPr>
          <a:xfrm>
            <a:off x="5299710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>
            <a:off x="5299710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44" name="矩形 243"/>
          <p:cNvSpPr/>
          <p:nvPr/>
        </p:nvSpPr>
        <p:spPr>
          <a:xfrm>
            <a:off x="7335520" y="3428365"/>
            <a:ext cx="2160905" cy="3250565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7556500" y="359664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贡多拉系列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7556500" y="388302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7556500" y="415290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VGR60028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556500" y="4406265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600X600mm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556500" y="4992370"/>
            <a:ext cx="113855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素色雅光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56500" y="5368925"/>
            <a:ext cx="1276985" cy="24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/>
              <a:t>一石多面</a:t>
            </a:r>
            <a:endParaRPr lang="zh-CN" altLang="en-US" sz="1000" dirty="0"/>
          </a:p>
        </p:txBody>
      </p:sp>
      <p:sp>
        <p:nvSpPr>
          <p:cNvPr id="251" name="文本框 250"/>
          <p:cNvSpPr txBox="1"/>
          <p:nvPr/>
        </p:nvSpPr>
        <p:spPr>
          <a:xfrm>
            <a:off x="7693025" y="6232525"/>
            <a:ext cx="127698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128.25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8782685" y="3606800"/>
            <a:ext cx="504825" cy="4959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7582535" y="3606800"/>
            <a:ext cx="1082675" cy="2222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矩形 253"/>
          <p:cNvSpPr/>
          <p:nvPr/>
        </p:nvSpPr>
        <p:spPr>
          <a:xfrm>
            <a:off x="7582535" y="390207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矩形 254"/>
          <p:cNvSpPr/>
          <p:nvPr/>
        </p:nvSpPr>
        <p:spPr>
          <a:xfrm>
            <a:off x="7582535" y="41795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7582535" y="4444365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7" name="矩形 256"/>
          <p:cNvSpPr/>
          <p:nvPr/>
        </p:nvSpPr>
        <p:spPr>
          <a:xfrm>
            <a:off x="7582535" y="501777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8" name="矩形 257"/>
          <p:cNvSpPr/>
          <p:nvPr/>
        </p:nvSpPr>
        <p:spPr>
          <a:xfrm>
            <a:off x="7582535" y="5392420"/>
            <a:ext cx="1082675" cy="20066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59" name="矩形 258"/>
          <p:cNvSpPr/>
          <p:nvPr/>
        </p:nvSpPr>
        <p:spPr>
          <a:xfrm>
            <a:off x="7582535" y="6225540"/>
            <a:ext cx="1082675" cy="25971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9052</Words>
  <Application>WPS 演示</Application>
  <PresentationFormat>A4 纸张(210x297 毫米)</PresentationFormat>
  <Paragraphs>4611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等线</vt:lpstr>
      <vt:lpstr>Arial Unicode MS</vt:lpstr>
      <vt:lpstr>等线 Light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威尔斯陶瓷官方</cp:lastModifiedBy>
  <cp:revision>546</cp:revision>
  <dcterms:created xsi:type="dcterms:W3CDTF">2024-12-14T07:25:00Z</dcterms:created>
  <dcterms:modified xsi:type="dcterms:W3CDTF">2025-03-12T04:11:29Z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408B93B4E5EF4B97A6F121DB56891BCE_13</vt:lpwstr>
  </property>
  <property fmtid="{D5CDD505-2E9C-101B-9397-08002B2CF9AE}" pid="3" name="KSOProductBuildVer">
    <vt:lpwstr>2052-12.1.0.20305</vt:lpwstr>
  </property>
</Properties>
</file>