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906000" cy="6858000" type="A4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1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053" y="-4"/>
      </p:cViewPr>
      <p:guideLst>
        <p:guide orient="horz" pos="2159"/>
        <p:guide pos="31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6573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8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6573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8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6573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5028" y="1347464"/>
            <a:ext cx="6467825" cy="363815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788" y="5187735"/>
            <a:ext cx="5390305" cy="42445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6573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jpeg"/><Relationship Id="rId8" Type="http://schemas.openxmlformats.org/officeDocument/2006/relationships/image" Target="../media/image77.jpeg"/><Relationship Id="rId7" Type="http://schemas.openxmlformats.org/officeDocument/2006/relationships/image" Target="../media/image76.jpeg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6.jpeg"/><Relationship Id="rId8" Type="http://schemas.openxmlformats.org/officeDocument/2006/relationships/image" Target="../media/image85.jpeg"/><Relationship Id="rId7" Type="http://schemas.openxmlformats.org/officeDocument/2006/relationships/image" Target="../media/image84.jpeg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jpeg"/><Relationship Id="rId8" Type="http://schemas.openxmlformats.org/officeDocument/2006/relationships/image" Target="../media/image92.png"/><Relationship Id="rId7" Type="http://schemas.openxmlformats.org/officeDocument/2006/relationships/image" Target="../media/image15.jpeg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jpeg"/><Relationship Id="rId8" Type="http://schemas.openxmlformats.org/officeDocument/2006/relationships/image" Target="../media/image99.jpeg"/><Relationship Id="rId7" Type="http://schemas.openxmlformats.org/officeDocument/2006/relationships/image" Target="../media/image15.jpeg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jpeg"/><Relationship Id="rId8" Type="http://schemas.openxmlformats.org/officeDocument/2006/relationships/image" Target="../media/image106.jpeg"/><Relationship Id="rId7" Type="http://schemas.openxmlformats.org/officeDocument/2006/relationships/image" Target="../media/image105.jpeg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3" Type="http://schemas.openxmlformats.org/officeDocument/2006/relationships/image" Target="../media/image99.jpeg"/><Relationship Id="rId2" Type="http://schemas.openxmlformats.org/officeDocument/2006/relationships/image" Target="../media/image10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jpeg"/><Relationship Id="rId8" Type="http://schemas.openxmlformats.org/officeDocument/2006/relationships/image" Target="../media/image113.jpeg"/><Relationship Id="rId7" Type="http://schemas.openxmlformats.org/officeDocument/2006/relationships/image" Target="../media/image112.jpeg"/><Relationship Id="rId6" Type="http://schemas.openxmlformats.org/officeDocument/2006/relationships/image" Target="../media/image111.jpeg"/><Relationship Id="rId5" Type="http://schemas.openxmlformats.org/officeDocument/2006/relationships/image" Target="../media/image96.jpeg"/><Relationship Id="rId4" Type="http://schemas.openxmlformats.org/officeDocument/2006/relationships/image" Target="../media/image110.jpeg"/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1.png"/><Relationship Id="rId8" Type="http://schemas.openxmlformats.org/officeDocument/2006/relationships/image" Target="../media/image96.jpeg"/><Relationship Id="rId7" Type="http://schemas.openxmlformats.org/officeDocument/2006/relationships/image" Target="../media/image120.jpeg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9.png"/><Relationship Id="rId8" Type="http://schemas.openxmlformats.org/officeDocument/2006/relationships/image" Target="../media/image128.png"/><Relationship Id="rId7" Type="http://schemas.openxmlformats.org/officeDocument/2006/relationships/image" Target="../media/image127.jpeg"/><Relationship Id="rId6" Type="http://schemas.openxmlformats.org/officeDocument/2006/relationships/image" Target="../media/image126.pn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4.png"/><Relationship Id="rId7" Type="http://schemas.openxmlformats.org/officeDocument/2006/relationships/image" Target="../media/image133.png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jpeg"/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png"/><Relationship Id="rId8" Type="http://schemas.openxmlformats.org/officeDocument/2006/relationships/image" Target="../media/image140.png"/><Relationship Id="rId7" Type="http://schemas.openxmlformats.org/officeDocument/2006/relationships/image" Target="../media/image96.jpeg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9.png"/><Relationship Id="rId8" Type="http://schemas.openxmlformats.org/officeDocument/2006/relationships/image" Target="../media/image148.png"/><Relationship Id="rId7" Type="http://schemas.openxmlformats.org/officeDocument/2006/relationships/image" Target="../media/image147.png"/><Relationship Id="rId6" Type="http://schemas.openxmlformats.org/officeDocument/2006/relationships/image" Target="../media/image146.pn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3" Type="http://schemas.openxmlformats.org/officeDocument/2006/relationships/image" Target="../media/image143.png"/><Relationship Id="rId2" Type="http://schemas.openxmlformats.org/officeDocument/2006/relationships/image" Target="../media/image142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0.png"/><Relationship Id="rId7" Type="http://schemas.openxmlformats.org/officeDocument/2006/relationships/image" Target="../media/image96.jpeg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44.jpeg"/><Relationship Id="rId3" Type="http://schemas.openxmlformats.org/officeDocument/2006/relationships/image" Target="../media/image151.png"/><Relationship Id="rId2" Type="http://schemas.openxmlformats.org/officeDocument/2006/relationships/image" Target="../media/image150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3" Type="http://schemas.openxmlformats.org/officeDocument/2006/relationships/image" Target="../media/image152.png"/><Relationship Id="rId2" Type="http://schemas.openxmlformats.org/officeDocument/2006/relationships/image" Target="../media/image96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6.jpeg"/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Relationship Id="rId3" Type="http://schemas.openxmlformats.org/officeDocument/2006/relationships/image" Target="../media/image157.png"/><Relationship Id="rId2" Type="http://schemas.openxmlformats.org/officeDocument/2006/relationships/image" Target="../media/image96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0.png"/><Relationship Id="rId8" Type="http://schemas.openxmlformats.org/officeDocument/2006/relationships/image" Target="../media/image159.png"/><Relationship Id="rId7" Type="http://schemas.openxmlformats.org/officeDocument/2006/relationships/image" Target="../media/image158.png"/><Relationship Id="rId6" Type="http://schemas.openxmlformats.org/officeDocument/2006/relationships/image" Target="../media/image96.jpeg"/><Relationship Id="rId5" Type="http://schemas.openxmlformats.org/officeDocument/2006/relationships/image" Target="../media/image164.png"/><Relationship Id="rId4" Type="http://schemas.openxmlformats.org/officeDocument/2006/relationships/image" Target="../media/image163.png"/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jpeg"/><Relationship Id="rId8" Type="http://schemas.openxmlformats.org/officeDocument/2006/relationships/image" Target="../media/image40.jpeg"/><Relationship Id="rId7" Type="http://schemas.openxmlformats.org/officeDocument/2006/relationships/image" Target="../media/image39.jpeg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jpeg"/><Relationship Id="rId7" Type="http://schemas.openxmlformats.org/officeDocument/2006/relationships/image" Target="../media/image47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jpeg"/><Relationship Id="rId8" Type="http://schemas.openxmlformats.org/officeDocument/2006/relationships/image" Target="../media/image63.jpeg"/><Relationship Id="rId7" Type="http://schemas.openxmlformats.org/officeDocument/2006/relationships/image" Target="../media/image62.png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0.jpe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jpeg"/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特米奇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布拉格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墨影印记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南阳玉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宝格丽大花白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VJ157044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5114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曼德诺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5114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967.67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贝诺恩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VJ157021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5114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佛罗米黄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5114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艾尔莎米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9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云雾白玉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VG80188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VG80187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德尔顿灰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371.4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伊莎灰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VG80175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安德里灰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VG80102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371.4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VG80185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VPGR80047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6438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95" y="292798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8788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100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卡瑟灰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VPGR80064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6438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2798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8788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100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科罗拉灰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VPGR80065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6438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2798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8788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100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安迪纳灰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09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6438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2798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8788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100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杏云米黄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VPG80231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VPG80306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蒂诺米白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卡塔尼亚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卡利亚白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VPG80364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9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金丝鱼肚白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VPG80326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帕萨特灰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VPEBM157002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09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金沙白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保加利亚灰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VPJ1890035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曼德斯灰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VPJ1890042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迪尼奥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VPJ1890016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多米尼加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VPJ1890018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9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欧典米黄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VYKG1890005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珍妮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VKG1890005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47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3785.11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艾斯特灰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VPG157304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萨克斯灰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VYGM157008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波西塔诺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VPGM157029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伊斯卡灰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奥斯普深灰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VG157168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伊斯卡灰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帝雅灰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林肯白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VPJ157068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贝拉米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纳斯素米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顶级莎安娜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印象灰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雅柏白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VPJ157023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维纳斯白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艾尔菲斯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VPJ157087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艾丽莎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VPJ157398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白玉兰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VPJ157036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锡耶纳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VPJ157038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秋枫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粉水晶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伦敦灰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克拉伦西亚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魅影黑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1764.75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意大利紫金兰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白金沙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里约白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VPEB157012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希腊灰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安莉曼兰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佛罗米黄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银河棕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VPJ157053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琥珀灰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顶级鱼肚金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霜织幻境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VPEB157008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杏仁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宫延浅灰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VEFJ157026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宫延灰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VEFJ157027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锦素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凝脂白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VEFJ157023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锦素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缣缃黄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VEFJ157024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锦素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月影灰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VEFJ157025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锦素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月光色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VEF157021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西尔维娅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VPJ157055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安迪纳灰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VPJ157022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芭提雅灰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5006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安德鲁灰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凯萨灰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莎菲拉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梵蒂灰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VJ157027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VJ157016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卡斯汀米黄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潘多拉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樊蒂斯浅灰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VPG157303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帕伦克灰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VPGM157041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水墨丹青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VYGW157039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柔光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卡斯娜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保加利亚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锦素</a:t>
            </a:r>
            <a:r>
              <a:rPr lang="en-US" sz="1000" dirty="0" smtClean="0"/>
              <a:t>-</a:t>
            </a:r>
            <a:r>
              <a:rPr lang="zh-CN" altLang="en-US" sz="1000" dirty="0" smtClean="0"/>
              <a:t>灰褐色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VEF157022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琉璃粉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VEF157001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卡洛尼亚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VFD157001P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1037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普罗卡金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VFD157002P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1037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梦幻米黄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VFD157004P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梦幻金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VFD157006P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VFD157005P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微光蜡抛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咘勒莎浅灰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VEF157013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保加利亚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琉璃粉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VEF157001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安德鲁灰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VPJ157019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凯萨灰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莎菲拉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VFBA157002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塞亚米黄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VFBA157003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繁花似锦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VFBA157004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宝格丽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VFBA157005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自然石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卡塔灰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VPJ157088 A-F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六面无限连纹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慕尼灰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VPJ157089 A-F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六面无限连纹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杜诺灰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白金罗兰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白玉洞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凯利灰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VJ157048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冰川白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VFBA157001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极地白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托帕石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月光岩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太行玉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VPFV157004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玉质石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玉华石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松烟墨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冰川白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VPFV157007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纯平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山水紫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VEYS157001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数码石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拿破仑黑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VEYS157002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数码石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欧橡木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9-VCE2680D003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亚光干粒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金丝布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9-VWS2680D002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数码模具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山水绮梦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9-VG2680C018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三度烧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四面连纹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8265.03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卡拉卡塔紫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6-VPG2680A018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四面左右连纹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3995.30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星河洞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9-VG2680D015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亚光干粒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三面任意连纹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香雪梅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9-VPEB2680A003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四面左右连纹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3498.64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维罗纳灰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9-VPG2712G024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1200X2700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三面任意连纹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7629.54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马里亚纳绿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9-VPG2412A013 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1200X2400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面连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6223.15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云灰石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新打样</a:t>
            </a:r>
            <a:endParaRPr lang="zh-CN" altLang="en-US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金丝布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9-VWS2680D002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数码模具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山水绮梦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9-VG2680C018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三度烧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四面连纹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8265.03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卡拉卡塔紫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6-VPG2680A018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四面左右连纹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3995.30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艾斯特灰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VPJ157012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波西米诺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VPJ157363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诺拉灰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VPJ157032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卡斯汀灰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艾莎维斯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VPJ157058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VPJ157044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VPJ157362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迪尼奥白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VPJ157063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莎菲拉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云雾白玉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VJ157018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47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英伦沙茶色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VJ157014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5114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摩卡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VJ157042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5114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杏仁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VJ157041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5114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980.33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VG80195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5114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艾尔莎灰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VG80174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VG80196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VPG80362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波西米诺灰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VPG80317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杏云灰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VPG80332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诺拉灰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VPG80338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艾尔维斯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VPG80360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维纳斯白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VPG80348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闪电星辰灰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波西米诺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VPG80363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云雾白玉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VPG80352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幻影白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VPG80247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497.89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爵士白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VPG80260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贝拉米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VPG80347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顶级白玉兰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VPG80177V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纳斯米灰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玛奇朵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VPG80384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VPG80318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银莎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VPG80391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特丽雅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VPG80390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卡森米黄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VPG80377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星耀浅灰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VPG80381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星耀啡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VPG80382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VPG80351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米斯特利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VPG80319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德玛西亚灰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VPG80236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VPG80378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莱斯特灰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VPG80248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克莱尔米白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VPG80315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金缕韵橡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VG80198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9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6649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金缕韵橡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VG80197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2839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116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438.76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6649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VGR80008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2839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163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6649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英伦浅灰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VGR80030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6649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伊莎卡其灰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86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曼德诺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VG80186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25°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卡森米黄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VPGR80046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普佩斯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VPGR80050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</a:t>
            </a:r>
            <a:r>
              <a:rPr lang="en-US" altLang="zh-CN" sz="1000" dirty="0" smtClean="0"/>
              <a:t>mm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55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一石多面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353.29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5325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9728</Words>
  <Application>WPS 演示</Application>
  <PresentationFormat>A4 纸张(210x297 毫米)</PresentationFormat>
  <Paragraphs>5661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Arial Unicode MS</vt:lpstr>
      <vt:lpstr>等线 Light</vt:lpstr>
      <vt:lpstr>Calibri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威尔斯陶瓷官方</cp:lastModifiedBy>
  <cp:revision>140</cp:revision>
  <dcterms:created xsi:type="dcterms:W3CDTF">2024-12-14T07:25:00Z</dcterms:created>
  <dcterms:modified xsi:type="dcterms:W3CDTF">2025-03-12T04:11:28Z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8E5CBF012CF94E38B007D8DF9EC16051_13</vt:lpwstr>
  </property>
  <property fmtid="{D5CDD505-2E9C-101B-9397-08002B2CF9AE}" pid="3" name="KSOProductBuildVer">
    <vt:lpwstr>2052-12.1.0.20305</vt:lpwstr>
  </property>
</Properties>
</file>